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slideshow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9850"/>
  <p:notesSz cx="9144000" cy="5149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JLR Emeric"/>
                <a:cs typeface="JLR Emer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JLR Emeric"/>
                <a:cs typeface="JLR Emer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JLR Emeric"/>
                <a:cs typeface="JLR Emer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014156" y="287997"/>
            <a:ext cx="841846" cy="447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142644" y="392760"/>
            <a:ext cx="555662" cy="227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145360" y="394868"/>
            <a:ext cx="549163" cy="2205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664392" y="578897"/>
            <a:ext cx="15240" cy="36830"/>
          </a:xfrm>
          <a:custGeom>
            <a:avLst/>
            <a:gdLst/>
            <a:ahLst/>
            <a:cxnLst/>
            <a:rect l="l" t="t" r="r" b="b"/>
            <a:pathLst>
              <a:path w="15240" h="36829">
                <a:moveTo>
                  <a:pt x="0" y="0"/>
                </a:moveTo>
                <a:lnTo>
                  <a:pt x="12852" y="34937"/>
                </a:lnTo>
                <a:lnTo>
                  <a:pt x="14884" y="36372"/>
                </a:lnTo>
                <a:lnTo>
                  <a:pt x="1930" y="1092"/>
                </a:lnTo>
                <a:lnTo>
                  <a:pt x="0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648827" y="613843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4">
                <a:moveTo>
                  <a:pt x="28409" y="0"/>
                </a:moveTo>
                <a:lnTo>
                  <a:pt x="1054" y="0"/>
                </a:lnTo>
                <a:lnTo>
                  <a:pt x="0" y="1422"/>
                </a:lnTo>
                <a:lnTo>
                  <a:pt x="30454" y="1422"/>
                </a:lnTo>
                <a:lnTo>
                  <a:pt x="28409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659333" y="428890"/>
            <a:ext cx="11430" cy="27940"/>
          </a:xfrm>
          <a:custGeom>
            <a:avLst/>
            <a:gdLst/>
            <a:ahLst/>
            <a:cxnLst/>
            <a:rect l="l" t="t" r="r" b="b"/>
            <a:pathLst>
              <a:path w="11429" h="27940">
                <a:moveTo>
                  <a:pt x="11150" y="0"/>
                </a:moveTo>
                <a:lnTo>
                  <a:pt x="9118" y="1435"/>
                </a:lnTo>
                <a:lnTo>
                  <a:pt x="0" y="26428"/>
                </a:lnTo>
                <a:lnTo>
                  <a:pt x="1092" y="27559"/>
                </a:lnTo>
                <a:lnTo>
                  <a:pt x="11150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601701" y="428890"/>
            <a:ext cx="69215" cy="1905"/>
          </a:xfrm>
          <a:custGeom>
            <a:avLst/>
            <a:gdLst/>
            <a:ahLst/>
            <a:cxnLst/>
            <a:rect l="l" t="t" r="r" b="b"/>
            <a:pathLst>
              <a:path w="69215" h="1904">
                <a:moveTo>
                  <a:pt x="68783" y="0"/>
                </a:moveTo>
                <a:lnTo>
                  <a:pt x="0" y="0"/>
                </a:lnTo>
                <a:lnTo>
                  <a:pt x="1003" y="1435"/>
                </a:lnTo>
                <a:lnTo>
                  <a:pt x="66751" y="1435"/>
                </a:lnTo>
                <a:lnTo>
                  <a:pt x="687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582359" y="455315"/>
            <a:ext cx="78105" cy="27305"/>
          </a:xfrm>
          <a:custGeom>
            <a:avLst/>
            <a:gdLst/>
            <a:ahLst/>
            <a:cxnLst/>
            <a:rect l="l" t="t" r="r" b="b"/>
            <a:pathLst>
              <a:path w="78104" h="27304">
                <a:moveTo>
                  <a:pt x="76974" y="0"/>
                </a:moveTo>
                <a:lnTo>
                  <a:pt x="2425" y="24511"/>
                </a:lnTo>
                <a:lnTo>
                  <a:pt x="0" y="26809"/>
                </a:lnTo>
                <a:lnTo>
                  <a:pt x="78066" y="1130"/>
                </a:lnTo>
                <a:lnTo>
                  <a:pt x="76974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638565" y="579668"/>
            <a:ext cx="11430" cy="36195"/>
          </a:xfrm>
          <a:custGeom>
            <a:avLst/>
            <a:gdLst/>
            <a:ahLst/>
            <a:cxnLst/>
            <a:rect l="l" t="t" r="r" b="b"/>
            <a:pathLst>
              <a:path w="11429" h="36195">
                <a:moveTo>
                  <a:pt x="1054" y="0"/>
                </a:moveTo>
                <a:lnTo>
                  <a:pt x="0" y="1422"/>
                </a:lnTo>
                <a:lnTo>
                  <a:pt x="10261" y="35598"/>
                </a:lnTo>
                <a:lnTo>
                  <a:pt x="11315" y="34163"/>
                </a:lnTo>
                <a:lnTo>
                  <a:pt x="1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637824" y="537603"/>
            <a:ext cx="8255" cy="20955"/>
          </a:xfrm>
          <a:custGeom>
            <a:avLst/>
            <a:gdLst/>
            <a:ahLst/>
            <a:cxnLst/>
            <a:rect l="l" t="t" r="r" b="b"/>
            <a:pathLst>
              <a:path w="8254" h="20954">
                <a:moveTo>
                  <a:pt x="7023" y="0"/>
                </a:moveTo>
                <a:lnTo>
                  <a:pt x="0" y="20408"/>
                </a:lnTo>
                <a:lnTo>
                  <a:pt x="2019" y="18986"/>
                </a:lnTo>
                <a:lnTo>
                  <a:pt x="8026" y="1435"/>
                </a:lnTo>
                <a:lnTo>
                  <a:pt x="7023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586861" y="453840"/>
            <a:ext cx="53340" cy="17780"/>
          </a:xfrm>
          <a:custGeom>
            <a:avLst/>
            <a:gdLst/>
            <a:ahLst/>
            <a:cxnLst/>
            <a:rect l="l" t="t" r="r" b="b"/>
            <a:pathLst>
              <a:path w="53340" h="17779">
                <a:moveTo>
                  <a:pt x="52831" y="0"/>
                </a:moveTo>
                <a:lnTo>
                  <a:pt x="44145" y="1435"/>
                </a:lnTo>
                <a:lnTo>
                  <a:pt x="0" y="16421"/>
                </a:lnTo>
                <a:lnTo>
                  <a:pt x="1104" y="17551"/>
                </a:lnTo>
                <a:lnTo>
                  <a:pt x="528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592118" y="453840"/>
            <a:ext cx="47625" cy="1905"/>
          </a:xfrm>
          <a:custGeom>
            <a:avLst/>
            <a:gdLst/>
            <a:ahLst/>
            <a:cxnLst/>
            <a:rect l="l" t="t" r="r" b="b"/>
            <a:pathLst>
              <a:path w="47625" h="1904">
                <a:moveTo>
                  <a:pt x="47574" y="0"/>
                </a:moveTo>
                <a:lnTo>
                  <a:pt x="2044" y="0"/>
                </a:lnTo>
                <a:lnTo>
                  <a:pt x="0" y="1435"/>
                </a:lnTo>
                <a:lnTo>
                  <a:pt x="38887" y="1435"/>
                </a:lnTo>
                <a:lnTo>
                  <a:pt x="47574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8630411" y="579668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07" y="0"/>
                </a:moveTo>
                <a:lnTo>
                  <a:pt x="8153" y="1422"/>
                </a:lnTo>
                <a:lnTo>
                  <a:pt x="1016" y="1422"/>
                </a:lnTo>
                <a:lnTo>
                  <a:pt x="0" y="0"/>
                </a:lnTo>
                <a:lnTo>
                  <a:pt x="9207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8618758" y="579668"/>
            <a:ext cx="12700" cy="36195"/>
          </a:xfrm>
          <a:custGeom>
            <a:avLst/>
            <a:gdLst/>
            <a:ahLst/>
            <a:cxnLst/>
            <a:rect l="l" t="t" r="r" b="b"/>
            <a:pathLst>
              <a:path w="12700" h="36195">
                <a:moveTo>
                  <a:pt x="11645" y="0"/>
                </a:moveTo>
                <a:lnTo>
                  <a:pt x="0" y="34163"/>
                </a:lnTo>
                <a:lnTo>
                  <a:pt x="1028" y="35598"/>
                </a:lnTo>
                <a:lnTo>
                  <a:pt x="12674" y="1422"/>
                </a:lnTo>
                <a:lnTo>
                  <a:pt x="11645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8589529" y="517626"/>
            <a:ext cx="33451" cy="97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8617825" y="513627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1422" y="0"/>
                </a:moveTo>
                <a:lnTo>
                  <a:pt x="0" y="4381"/>
                </a:lnTo>
                <a:lnTo>
                  <a:pt x="1625" y="4000"/>
                </a:lnTo>
                <a:lnTo>
                  <a:pt x="2476" y="1435"/>
                </a:lnTo>
                <a:lnTo>
                  <a:pt x="14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8589529" y="613834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4">
                <a:moveTo>
                  <a:pt x="29235" y="0"/>
                </a:moveTo>
                <a:lnTo>
                  <a:pt x="1993" y="0"/>
                </a:lnTo>
                <a:lnTo>
                  <a:pt x="0" y="1422"/>
                </a:lnTo>
                <a:lnTo>
                  <a:pt x="30264" y="1422"/>
                </a:lnTo>
                <a:lnTo>
                  <a:pt x="29235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8600858" y="513570"/>
            <a:ext cx="10795" cy="26034"/>
          </a:xfrm>
          <a:custGeom>
            <a:avLst/>
            <a:gdLst/>
            <a:ahLst/>
            <a:cxnLst/>
            <a:rect l="l" t="t" r="r" b="b"/>
            <a:pathLst>
              <a:path w="10795" h="26034">
                <a:moveTo>
                  <a:pt x="10312" y="0"/>
                </a:moveTo>
                <a:lnTo>
                  <a:pt x="8267" y="1422"/>
                </a:lnTo>
                <a:lnTo>
                  <a:pt x="0" y="24231"/>
                </a:lnTo>
                <a:lnTo>
                  <a:pt x="1016" y="25654"/>
                </a:lnTo>
                <a:lnTo>
                  <a:pt x="10312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8537117" y="513570"/>
            <a:ext cx="74295" cy="1905"/>
          </a:xfrm>
          <a:custGeom>
            <a:avLst/>
            <a:gdLst/>
            <a:ahLst/>
            <a:cxnLst/>
            <a:rect l="l" t="t" r="r" b="b"/>
            <a:pathLst>
              <a:path w="74295" h="1904">
                <a:moveTo>
                  <a:pt x="74053" y="0"/>
                </a:moveTo>
                <a:lnTo>
                  <a:pt x="0" y="0"/>
                </a:lnTo>
                <a:lnTo>
                  <a:pt x="1016" y="1422"/>
                </a:lnTo>
                <a:lnTo>
                  <a:pt x="72009" y="1422"/>
                </a:lnTo>
                <a:lnTo>
                  <a:pt x="74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8592117" y="428890"/>
            <a:ext cx="10795" cy="26670"/>
          </a:xfrm>
          <a:custGeom>
            <a:avLst/>
            <a:gdLst/>
            <a:ahLst/>
            <a:cxnLst/>
            <a:rect l="l" t="t" r="r" b="b"/>
            <a:pathLst>
              <a:path w="10795" h="26670">
                <a:moveTo>
                  <a:pt x="9575" y="0"/>
                </a:moveTo>
                <a:lnTo>
                  <a:pt x="0" y="26390"/>
                </a:lnTo>
                <a:lnTo>
                  <a:pt x="2044" y="24955"/>
                </a:lnTo>
                <a:lnTo>
                  <a:pt x="10579" y="1435"/>
                </a:lnTo>
                <a:lnTo>
                  <a:pt x="9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8563243" y="537793"/>
            <a:ext cx="38735" cy="1905"/>
          </a:xfrm>
          <a:custGeom>
            <a:avLst/>
            <a:gdLst/>
            <a:ahLst/>
            <a:cxnLst/>
            <a:rect l="l" t="t" r="r" b="b"/>
            <a:pathLst>
              <a:path w="38734" h="1904">
                <a:moveTo>
                  <a:pt x="37617" y="0"/>
                </a:moveTo>
                <a:lnTo>
                  <a:pt x="38620" y="1422"/>
                </a:lnTo>
                <a:lnTo>
                  <a:pt x="1028" y="1422"/>
                </a:lnTo>
                <a:lnTo>
                  <a:pt x="0" y="0"/>
                </a:lnTo>
                <a:lnTo>
                  <a:pt x="37617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8585050" y="552133"/>
            <a:ext cx="10160" cy="24130"/>
          </a:xfrm>
          <a:custGeom>
            <a:avLst/>
            <a:gdLst/>
            <a:ahLst/>
            <a:cxnLst/>
            <a:rect l="l" t="t" r="r" b="b"/>
            <a:pathLst>
              <a:path w="10159" h="24129">
                <a:moveTo>
                  <a:pt x="9575" y="0"/>
                </a:moveTo>
                <a:lnTo>
                  <a:pt x="7531" y="1422"/>
                </a:lnTo>
                <a:lnTo>
                  <a:pt x="0" y="22072"/>
                </a:lnTo>
                <a:lnTo>
                  <a:pt x="1003" y="23520"/>
                </a:lnTo>
                <a:lnTo>
                  <a:pt x="9575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8557872" y="552133"/>
            <a:ext cx="36830" cy="1905"/>
          </a:xfrm>
          <a:custGeom>
            <a:avLst/>
            <a:gdLst/>
            <a:ahLst/>
            <a:cxnLst/>
            <a:rect l="l" t="t" r="r" b="b"/>
            <a:pathLst>
              <a:path w="36829" h="1904">
                <a:moveTo>
                  <a:pt x="36753" y="0"/>
                </a:moveTo>
                <a:lnTo>
                  <a:pt x="1993" y="0"/>
                </a:lnTo>
                <a:lnTo>
                  <a:pt x="0" y="1422"/>
                </a:lnTo>
                <a:lnTo>
                  <a:pt x="34709" y="1422"/>
                </a:lnTo>
                <a:lnTo>
                  <a:pt x="36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8582361" y="470265"/>
            <a:ext cx="5715" cy="12065"/>
          </a:xfrm>
          <a:custGeom>
            <a:avLst/>
            <a:gdLst/>
            <a:ahLst/>
            <a:cxnLst/>
            <a:rect l="l" t="t" r="r" b="b"/>
            <a:pathLst>
              <a:path w="5715" h="12065">
                <a:moveTo>
                  <a:pt x="4495" y="0"/>
                </a:moveTo>
                <a:lnTo>
                  <a:pt x="0" y="11861"/>
                </a:lnTo>
                <a:lnTo>
                  <a:pt x="2425" y="9550"/>
                </a:lnTo>
                <a:lnTo>
                  <a:pt x="5600" y="1130"/>
                </a:lnTo>
                <a:lnTo>
                  <a:pt x="44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8550768" y="574207"/>
            <a:ext cx="35560" cy="1905"/>
          </a:xfrm>
          <a:custGeom>
            <a:avLst/>
            <a:gdLst/>
            <a:ahLst/>
            <a:cxnLst/>
            <a:rect l="l" t="t" r="r" b="b"/>
            <a:pathLst>
              <a:path w="35559" h="1904">
                <a:moveTo>
                  <a:pt x="34277" y="0"/>
                </a:moveTo>
                <a:lnTo>
                  <a:pt x="35280" y="1435"/>
                </a:lnTo>
                <a:lnTo>
                  <a:pt x="1041" y="1435"/>
                </a:lnTo>
                <a:lnTo>
                  <a:pt x="0" y="0"/>
                </a:lnTo>
                <a:lnTo>
                  <a:pt x="34277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8575776" y="589409"/>
            <a:ext cx="10160" cy="26034"/>
          </a:xfrm>
          <a:custGeom>
            <a:avLst/>
            <a:gdLst/>
            <a:ahLst/>
            <a:cxnLst/>
            <a:rect l="l" t="t" r="r" b="b"/>
            <a:pathLst>
              <a:path w="10159" h="26034">
                <a:moveTo>
                  <a:pt x="10058" y="0"/>
                </a:moveTo>
                <a:lnTo>
                  <a:pt x="8026" y="1422"/>
                </a:lnTo>
                <a:lnTo>
                  <a:pt x="0" y="24409"/>
                </a:lnTo>
                <a:lnTo>
                  <a:pt x="1003" y="25819"/>
                </a:lnTo>
                <a:lnTo>
                  <a:pt x="10058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8545080" y="589409"/>
            <a:ext cx="41275" cy="1905"/>
          </a:xfrm>
          <a:custGeom>
            <a:avLst/>
            <a:gdLst/>
            <a:ahLst/>
            <a:cxnLst/>
            <a:rect l="l" t="t" r="r" b="b"/>
            <a:pathLst>
              <a:path w="41275" h="1904">
                <a:moveTo>
                  <a:pt x="40754" y="0"/>
                </a:moveTo>
                <a:lnTo>
                  <a:pt x="1993" y="0"/>
                </a:lnTo>
                <a:lnTo>
                  <a:pt x="0" y="1422"/>
                </a:lnTo>
                <a:lnTo>
                  <a:pt x="38722" y="1422"/>
                </a:lnTo>
                <a:lnTo>
                  <a:pt x="407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8472030" y="393471"/>
            <a:ext cx="105308" cy="1016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8507408" y="613812"/>
            <a:ext cx="69850" cy="1905"/>
          </a:xfrm>
          <a:custGeom>
            <a:avLst/>
            <a:gdLst/>
            <a:ahLst/>
            <a:cxnLst/>
            <a:rect l="l" t="t" r="r" b="b"/>
            <a:pathLst>
              <a:path w="69850" h="1904">
                <a:moveTo>
                  <a:pt x="68364" y="0"/>
                </a:moveTo>
                <a:lnTo>
                  <a:pt x="2032" y="0"/>
                </a:lnTo>
                <a:lnTo>
                  <a:pt x="0" y="1409"/>
                </a:lnTo>
                <a:lnTo>
                  <a:pt x="69367" y="1409"/>
                </a:lnTo>
                <a:lnTo>
                  <a:pt x="68364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8557870" y="537793"/>
            <a:ext cx="6985" cy="15875"/>
          </a:xfrm>
          <a:custGeom>
            <a:avLst/>
            <a:gdLst/>
            <a:ahLst/>
            <a:cxnLst/>
            <a:rect l="l" t="t" r="r" b="b"/>
            <a:pathLst>
              <a:path w="6984" h="15875">
                <a:moveTo>
                  <a:pt x="5372" y="0"/>
                </a:moveTo>
                <a:lnTo>
                  <a:pt x="0" y="15773"/>
                </a:lnTo>
                <a:lnTo>
                  <a:pt x="1993" y="14338"/>
                </a:lnTo>
                <a:lnTo>
                  <a:pt x="6400" y="1422"/>
                </a:lnTo>
                <a:lnTo>
                  <a:pt x="5372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8545069" y="574207"/>
            <a:ext cx="6985" cy="17145"/>
          </a:xfrm>
          <a:custGeom>
            <a:avLst/>
            <a:gdLst/>
            <a:ahLst/>
            <a:cxnLst/>
            <a:rect l="l" t="t" r="r" b="b"/>
            <a:pathLst>
              <a:path w="6984" h="17145">
                <a:moveTo>
                  <a:pt x="5702" y="0"/>
                </a:moveTo>
                <a:lnTo>
                  <a:pt x="0" y="16637"/>
                </a:lnTo>
                <a:lnTo>
                  <a:pt x="2006" y="15201"/>
                </a:lnTo>
                <a:lnTo>
                  <a:pt x="6743" y="1435"/>
                </a:lnTo>
                <a:lnTo>
                  <a:pt x="5702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8507411" y="517893"/>
            <a:ext cx="33248" cy="973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8535490" y="513570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79">
                <a:moveTo>
                  <a:pt x="1625" y="0"/>
                </a:moveTo>
                <a:lnTo>
                  <a:pt x="0" y="4699"/>
                </a:lnTo>
                <a:lnTo>
                  <a:pt x="1651" y="4318"/>
                </a:lnTo>
                <a:lnTo>
                  <a:pt x="2641" y="1422"/>
                </a:lnTo>
                <a:lnTo>
                  <a:pt x="16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8475399" y="513627"/>
            <a:ext cx="57150" cy="102235"/>
          </a:xfrm>
          <a:custGeom>
            <a:avLst/>
            <a:gdLst/>
            <a:ahLst/>
            <a:cxnLst/>
            <a:rect l="l" t="t" r="r" b="b"/>
            <a:pathLst>
              <a:path w="57150" h="102234">
                <a:moveTo>
                  <a:pt x="56781" y="0"/>
                </a:moveTo>
                <a:lnTo>
                  <a:pt x="54368" y="1435"/>
                </a:lnTo>
                <a:lnTo>
                  <a:pt x="0" y="100203"/>
                </a:lnTo>
                <a:lnTo>
                  <a:pt x="850" y="101638"/>
                </a:lnTo>
                <a:lnTo>
                  <a:pt x="56781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8500774" y="513627"/>
            <a:ext cx="31750" cy="1905"/>
          </a:xfrm>
          <a:custGeom>
            <a:avLst/>
            <a:gdLst/>
            <a:ahLst/>
            <a:cxnLst/>
            <a:rect l="l" t="t" r="r" b="b"/>
            <a:pathLst>
              <a:path w="31750" h="1904">
                <a:moveTo>
                  <a:pt x="31407" y="0"/>
                </a:moveTo>
                <a:lnTo>
                  <a:pt x="0" y="0"/>
                </a:lnTo>
                <a:lnTo>
                  <a:pt x="876" y="1435"/>
                </a:lnTo>
                <a:lnTo>
                  <a:pt x="28994" y="1435"/>
                </a:lnTo>
                <a:lnTo>
                  <a:pt x="314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8509537" y="418343"/>
            <a:ext cx="19050" cy="52069"/>
          </a:xfrm>
          <a:custGeom>
            <a:avLst/>
            <a:gdLst/>
            <a:ahLst/>
            <a:cxnLst/>
            <a:rect l="l" t="t" r="r" b="b"/>
            <a:pathLst>
              <a:path w="19050" h="52070">
                <a:moveTo>
                  <a:pt x="17868" y="0"/>
                </a:moveTo>
                <a:lnTo>
                  <a:pt x="0" y="51790"/>
                </a:lnTo>
                <a:lnTo>
                  <a:pt x="2006" y="50342"/>
                </a:lnTo>
                <a:lnTo>
                  <a:pt x="18897" y="1435"/>
                </a:lnTo>
                <a:lnTo>
                  <a:pt x="17868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8472017" y="397472"/>
            <a:ext cx="33134" cy="976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8500017" y="393476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1422" y="0"/>
                </a:moveTo>
                <a:lnTo>
                  <a:pt x="0" y="4381"/>
                </a:lnTo>
                <a:lnTo>
                  <a:pt x="1625" y="4000"/>
                </a:lnTo>
                <a:lnTo>
                  <a:pt x="2451" y="1422"/>
                </a:lnTo>
                <a:lnTo>
                  <a:pt x="14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8465494" y="513627"/>
            <a:ext cx="36195" cy="73025"/>
          </a:xfrm>
          <a:custGeom>
            <a:avLst/>
            <a:gdLst/>
            <a:ahLst/>
            <a:cxnLst/>
            <a:rect l="l" t="t" r="r" b="b"/>
            <a:pathLst>
              <a:path w="36195" h="73025">
                <a:moveTo>
                  <a:pt x="35280" y="0"/>
                </a:moveTo>
                <a:lnTo>
                  <a:pt x="546" y="68186"/>
                </a:lnTo>
                <a:lnTo>
                  <a:pt x="0" y="72402"/>
                </a:lnTo>
                <a:lnTo>
                  <a:pt x="36144" y="1435"/>
                </a:lnTo>
                <a:lnTo>
                  <a:pt x="352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8457547" y="393435"/>
            <a:ext cx="36195" cy="102235"/>
          </a:xfrm>
          <a:custGeom>
            <a:avLst/>
            <a:gdLst/>
            <a:ahLst/>
            <a:cxnLst/>
            <a:rect l="l" t="t" r="r" b="b"/>
            <a:pathLst>
              <a:path w="36195" h="102234">
                <a:moveTo>
                  <a:pt x="35788" y="0"/>
                </a:moveTo>
                <a:lnTo>
                  <a:pt x="33769" y="1422"/>
                </a:lnTo>
                <a:lnTo>
                  <a:pt x="0" y="100203"/>
                </a:lnTo>
                <a:lnTo>
                  <a:pt x="1015" y="101638"/>
                </a:lnTo>
                <a:lnTo>
                  <a:pt x="35788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8464405" y="393435"/>
            <a:ext cx="29209" cy="1905"/>
          </a:xfrm>
          <a:custGeom>
            <a:avLst/>
            <a:gdLst/>
            <a:ahLst/>
            <a:cxnLst/>
            <a:rect l="l" t="t" r="r" b="b"/>
            <a:pathLst>
              <a:path w="29209" h="1904">
                <a:moveTo>
                  <a:pt x="28930" y="0"/>
                </a:moveTo>
                <a:lnTo>
                  <a:pt x="0" y="38"/>
                </a:lnTo>
                <a:lnTo>
                  <a:pt x="1028" y="1473"/>
                </a:lnTo>
                <a:lnTo>
                  <a:pt x="26911" y="1422"/>
                </a:lnTo>
                <a:lnTo>
                  <a:pt x="289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8440337" y="613834"/>
            <a:ext cx="36195" cy="1905"/>
          </a:xfrm>
          <a:custGeom>
            <a:avLst/>
            <a:gdLst/>
            <a:ahLst/>
            <a:cxnLst/>
            <a:rect l="l" t="t" r="r" b="b"/>
            <a:pathLst>
              <a:path w="36195" h="1904">
                <a:moveTo>
                  <a:pt x="35064" y="0"/>
                </a:moveTo>
                <a:lnTo>
                  <a:pt x="1358" y="0"/>
                </a:lnTo>
                <a:lnTo>
                  <a:pt x="0" y="1422"/>
                </a:lnTo>
                <a:lnTo>
                  <a:pt x="35915" y="1422"/>
                </a:lnTo>
                <a:lnTo>
                  <a:pt x="35064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8462918" y="513627"/>
            <a:ext cx="3175" cy="73025"/>
          </a:xfrm>
          <a:custGeom>
            <a:avLst/>
            <a:gdLst/>
            <a:ahLst/>
            <a:cxnLst/>
            <a:rect l="l" t="t" r="r" b="b"/>
            <a:pathLst>
              <a:path w="3175" h="73025">
                <a:moveTo>
                  <a:pt x="1384" y="0"/>
                </a:moveTo>
                <a:lnTo>
                  <a:pt x="0" y="1435"/>
                </a:lnTo>
                <a:lnTo>
                  <a:pt x="1816" y="72402"/>
                </a:lnTo>
                <a:lnTo>
                  <a:pt x="3124" y="68186"/>
                </a:lnTo>
                <a:lnTo>
                  <a:pt x="1384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8464720" y="581808"/>
            <a:ext cx="1905" cy="4445"/>
          </a:xfrm>
          <a:custGeom>
            <a:avLst/>
            <a:gdLst/>
            <a:ahLst/>
            <a:cxnLst/>
            <a:rect l="l" t="t" r="r" b="b"/>
            <a:pathLst>
              <a:path w="1904" h="4445">
                <a:moveTo>
                  <a:pt x="1320" y="0"/>
                </a:moveTo>
                <a:lnTo>
                  <a:pt x="0" y="4229"/>
                </a:lnTo>
                <a:lnTo>
                  <a:pt x="787" y="4229"/>
                </a:lnTo>
                <a:lnTo>
                  <a:pt x="1320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8431739" y="513627"/>
            <a:ext cx="33020" cy="1905"/>
          </a:xfrm>
          <a:custGeom>
            <a:avLst/>
            <a:gdLst/>
            <a:ahLst/>
            <a:cxnLst/>
            <a:rect l="l" t="t" r="r" b="b"/>
            <a:pathLst>
              <a:path w="33020" h="1904">
                <a:moveTo>
                  <a:pt x="32562" y="0"/>
                </a:moveTo>
                <a:lnTo>
                  <a:pt x="0" y="0"/>
                </a:lnTo>
                <a:lnTo>
                  <a:pt x="939" y="1435"/>
                </a:lnTo>
                <a:lnTo>
                  <a:pt x="31178" y="1435"/>
                </a:lnTo>
                <a:lnTo>
                  <a:pt x="32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8447392" y="393476"/>
            <a:ext cx="18415" cy="55244"/>
          </a:xfrm>
          <a:custGeom>
            <a:avLst/>
            <a:gdLst/>
            <a:ahLst/>
            <a:cxnLst/>
            <a:rect l="l" t="t" r="r" b="b"/>
            <a:pathLst>
              <a:path w="18415" h="55245">
                <a:moveTo>
                  <a:pt x="17005" y="0"/>
                </a:moveTo>
                <a:lnTo>
                  <a:pt x="355" y="49491"/>
                </a:lnTo>
                <a:lnTo>
                  <a:pt x="0" y="55118"/>
                </a:lnTo>
                <a:lnTo>
                  <a:pt x="18034" y="1422"/>
                </a:lnTo>
                <a:lnTo>
                  <a:pt x="17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8431589" y="493642"/>
            <a:ext cx="27305" cy="1905"/>
          </a:xfrm>
          <a:custGeom>
            <a:avLst/>
            <a:gdLst/>
            <a:ahLst/>
            <a:cxnLst/>
            <a:rect l="l" t="t" r="r" b="b"/>
            <a:pathLst>
              <a:path w="27304" h="1904">
                <a:moveTo>
                  <a:pt x="25958" y="0"/>
                </a:moveTo>
                <a:lnTo>
                  <a:pt x="1168" y="0"/>
                </a:lnTo>
                <a:lnTo>
                  <a:pt x="0" y="1435"/>
                </a:lnTo>
                <a:lnTo>
                  <a:pt x="26962" y="1435"/>
                </a:lnTo>
                <a:lnTo>
                  <a:pt x="25958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8437086" y="393476"/>
            <a:ext cx="10795" cy="55244"/>
          </a:xfrm>
          <a:custGeom>
            <a:avLst/>
            <a:gdLst/>
            <a:ahLst/>
            <a:cxnLst/>
            <a:rect l="l" t="t" r="r" b="b"/>
            <a:pathLst>
              <a:path w="10795" h="55245">
                <a:moveTo>
                  <a:pt x="1193" y="0"/>
                </a:moveTo>
                <a:lnTo>
                  <a:pt x="0" y="1422"/>
                </a:lnTo>
                <a:lnTo>
                  <a:pt x="10299" y="55118"/>
                </a:lnTo>
                <a:lnTo>
                  <a:pt x="10668" y="49491"/>
                </a:lnTo>
                <a:lnTo>
                  <a:pt x="1193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8429662" y="517626"/>
            <a:ext cx="12026" cy="976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8401094" y="393476"/>
            <a:ext cx="37465" cy="1905"/>
          </a:xfrm>
          <a:custGeom>
            <a:avLst/>
            <a:gdLst/>
            <a:ahLst/>
            <a:cxnLst/>
            <a:rect l="l" t="t" r="r" b="b"/>
            <a:pathLst>
              <a:path w="37465" h="1904">
                <a:moveTo>
                  <a:pt x="37185" y="0"/>
                </a:moveTo>
                <a:lnTo>
                  <a:pt x="0" y="0"/>
                </a:lnTo>
                <a:lnTo>
                  <a:pt x="1054" y="1422"/>
                </a:lnTo>
                <a:lnTo>
                  <a:pt x="35991" y="1422"/>
                </a:lnTo>
                <a:lnTo>
                  <a:pt x="371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8429654" y="513627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79">
                <a:moveTo>
                  <a:pt x="2082" y="0"/>
                </a:moveTo>
                <a:lnTo>
                  <a:pt x="0" y="4572"/>
                </a:lnTo>
                <a:lnTo>
                  <a:pt x="1841" y="4000"/>
                </a:lnTo>
                <a:lnTo>
                  <a:pt x="3022" y="1435"/>
                </a:lnTo>
                <a:lnTo>
                  <a:pt x="20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8419744" y="429718"/>
            <a:ext cx="13335" cy="65405"/>
          </a:xfrm>
          <a:custGeom>
            <a:avLst/>
            <a:gdLst/>
            <a:ahLst/>
            <a:cxnLst/>
            <a:rect l="l" t="t" r="r" b="b"/>
            <a:pathLst>
              <a:path w="13334" h="65404">
                <a:moveTo>
                  <a:pt x="368" y="0"/>
                </a:moveTo>
                <a:lnTo>
                  <a:pt x="0" y="5549"/>
                </a:lnTo>
                <a:lnTo>
                  <a:pt x="11849" y="65354"/>
                </a:lnTo>
                <a:lnTo>
                  <a:pt x="13017" y="63919"/>
                </a:lnTo>
                <a:lnTo>
                  <a:pt x="3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8398509" y="429718"/>
            <a:ext cx="22225" cy="65405"/>
          </a:xfrm>
          <a:custGeom>
            <a:avLst/>
            <a:gdLst/>
            <a:ahLst/>
            <a:cxnLst/>
            <a:rect l="l" t="t" r="r" b="b"/>
            <a:pathLst>
              <a:path w="22225" h="65404">
                <a:moveTo>
                  <a:pt x="21602" y="0"/>
                </a:moveTo>
                <a:lnTo>
                  <a:pt x="0" y="63919"/>
                </a:lnTo>
                <a:lnTo>
                  <a:pt x="1041" y="65354"/>
                </a:lnTo>
                <a:lnTo>
                  <a:pt x="21234" y="5549"/>
                </a:lnTo>
                <a:lnTo>
                  <a:pt x="21602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8371725" y="397471"/>
            <a:ext cx="33108" cy="975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8399650" y="393476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1447" y="0"/>
                </a:moveTo>
                <a:lnTo>
                  <a:pt x="0" y="4381"/>
                </a:lnTo>
                <a:lnTo>
                  <a:pt x="1651" y="4000"/>
                </a:lnTo>
                <a:lnTo>
                  <a:pt x="2501" y="1422"/>
                </a:lnTo>
                <a:lnTo>
                  <a:pt x="14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8371729" y="493642"/>
            <a:ext cx="27940" cy="1905"/>
          </a:xfrm>
          <a:custGeom>
            <a:avLst/>
            <a:gdLst/>
            <a:ahLst/>
            <a:cxnLst/>
            <a:rect l="l" t="t" r="r" b="b"/>
            <a:pathLst>
              <a:path w="27940" h="1904">
                <a:moveTo>
                  <a:pt x="26784" y="0"/>
                </a:moveTo>
                <a:lnTo>
                  <a:pt x="2006" y="0"/>
                </a:lnTo>
                <a:lnTo>
                  <a:pt x="0" y="1435"/>
                </a:lnTo>
                <a:lnTo>
                  <a:pt x="27825" y="1435"/>
                </a:lnTo>
                <a:lnTo>
                  <a:pt x="26784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8254149" y="512394"/>
            <a:ext cx="173557" cy="1044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8365082" y="393476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7150">
            <a:solidFill>
              <a:srgbClr val="1517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8339734" y="493642"/>
            <a:ext cx="29209" cy="1905"/>
          </a:xfrm>
          <a:custGeom>
            <a:avLst/>
            <a:gdLst/>
            <a:ahLst/>
            <a:cxnLst/>
            <a:rect l="l" t="t" r="r" b="b"/>
            <a:pathLst>
              <a:path w="29209" h="1904">
                <a:moveTo>
                  <a:pt x="27419" y="0"/>
                </a:moveTo>
                <a:lnTo>
                  <a:pt x="1384" y="0"/>
                </a:lnTo>
                <a:lnTo>
                  <a:pt x="0" y="1435"/>
                </a:lnTo>
                <a:lnTo>
                  <a:pt x="28930" y="1435"/>
                </a:lnTo>
                <a:lnTo>
                  <a:pt x="27419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8321527" y="393476"/>
            <a:ext cx="41910" cy="1905"/>
          </a:xfrm>
          <a:custGeom>
            <a:avLst/>
            <a:gdLst/>
            <a:ahLst/>
            <a:cxnLst/>
            <a:rect l="l" t="t" r="r" b="b"/>
            <a:pathLst>
              <a:path w="41909" h="1904">
                <a:moveTo>
                  <a:pt x="41338" y="0"/>
                </a:moveTo>
                <a:lnTo>
                  <a:pt x="0" y="0"/>
                </a:lnTo>
                <a:lnTo>
                  <a:pt x="1028" y="1422"/>
                </a:lnTo>
                <a:lnTo>
                  <a:pt x="39979" y="1422"/>
                </a:lnTo>
                <a:lnTo>
                  <a:pt x="413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8339420" y="471803"/>
            <a:ext cx="1905" cy="23495"/>
          </a:xfrm>
          <a:custGeom>
            <a:avLst/>
            <a:gdLst/>
            <a:ahLst/>
            <a:cxnLst/>
            <a:rect l="l" t="t" r="r" b="b"/>
            <a:pathLst>
              <a:path w="1904" h="23495">
                <a:moveTo>
                  <a:pt x="1409" y="0"/>
                </a:moveTo>
                <a:lnTo>
                  <a:pt x="0" y="1422"/>
                </a:lnTo>
                <a:lnTo>
                  <a:pt x="317" y="23279"/>
                </a:lnTo>
                <a:lnTo>
                  <a:pt x="1701" y="21844"/>
                </a:lnTo>
                <a:lnTo>
                  <a:pt x="14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8311137" y="471803"/>
            <a:ext cx="29845" cy="1905"/>
          </a:xfrm>
          <a:custGeom>
            <a:avLst/>
            <a:gdLst/>
            <a:ahLst/>
            <a:cxnLst/>
            <a:rect l="l" t="t" r="r" b="b"/>
            <a:pathLst>
              <a:path w="29845" h="1904">
                <a:moveTo>
                  <a:pt x="29692" y="0"/>
                </a:moveTo>
                <a:lnTo>
                  <a:pt x="0" y="0"/>
                </a:lnTo>
                <a:lnTo>
                  <a:pt x="838" y="1422"/>
                </a:lnTo>
                <a:lnTo>
                  <a:pt x="28282" y="1422"/>
                </a:lnTo>
                <a:lnTo>
                  <a:pt x="29692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8322209" y="450610"/>
            <a:ext cx="18415" cy="1905"/>
          </a:xfrm>
          <a:custGeom>
            <a:avLst/>
            <a:gdLst/>
            <a:ahLst/>
            <a:cxnLst/>
            <a:rect l="l" t="t" r="r" b="b"/>
            <a:pathLst>
              <a:path w="18415" h="1904">
                <a:moveTo>
                  <a:pt x="16763" y="0"/>
                </a:moveTo>
                <a:lnTo>
                  <a:pt x="2463" y="0"/>
                </a:lnTo>
                <a:lnTo>
                  <a:pt x="0" y="1435"/>
                </a:lnTo>
                <a:lnTo>
                  <a:pt x="18211" y="1435"/>
                </a:lnTo>
                <a:lnTo>
                  <a:pt x="167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8338582" y="422202"/>
            <a:ext cx="1905" cy="3810"/>
          </a:xfrm>
          <a:custGeom>
            <a:avLst/>
            <a:gdLst/>
            <a:ahLst/>
            <a:cxnLst/>
            <a:rect l="l" t="t" r="r" b="b"/>
            <a:pathLst>
              <a:path w="1904" h="3809">
                <a:moveTo>
                  <a:pt x="1371" y="0"/>
                </a:moveTo>
                <a:lnTo>
                  <a:pt x="469" y="0"/>
                </a:lnTo>
                <a:lnTo>
                  <a:pt x="0" y="3784"/>
                </a:lnTo>
                <a:lnTo>
                  <a:pt x="1371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8322208" y="422202"/>
            <a:ext cx="17145" cy="29845"/>
          </a:xfrm>
          <a:custGeom>
            <a:avLst/>
            <a:gdLst/>
            <a:ahLst/>
            <a:cxnLst/>
            <a:rect l="l" t="t" r="r" b="b"/>
            <a:pathLst>
              <a:path w="17145" h="29845">
                <a:moveTo>
                  <a:pt x="16840" y="0"/>
                </a:moveTo>
                <a:lnTo>
                  <a:pt x="0" y="29845"/>
                </a:lnTo>
                <a:lnTo>
                  <a:pt x="2451" y="28409"/>
                </a:lnTo>
                <a:lnTo>
                  <a:pt x="16383" y="3784"/>
                </a:lnTo>
                <a:lnTo>
                  <a:pt x="16840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8267496" y="397472"/>
            <a:ext cx="57530" cy="975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8320082" y="393476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1447" y="0"/>
                </a:moveTo>
                <a:lnTo>
                  <a:pt x="0" y="4381"/>
                </a:lnTo>
                <a:lnTo>
                  <a:pt x="1638" y="4000"/>
                </a:lnTo>
                <a:lnTo>
                  <a:pt x="2476" y="1422"/>
                </a:lnTo>
                <a:lnTo>
                  <a:pt x="14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8299276" y="578897"/>
            <a:ext cx="15240" cy="36830"/>
          </a:xfrm>
          <a:custGeom>
            <a:avLst/>
            <a:gdLst/>
            <a:ahLst/>
            <a:cxnLst/>
            <a:rect l="l" t="t" r="r" b="b"/>
            <a:pathLst>
              <a:path w="15240" h="36829">
                <a:moveTo>
                  <a:pt x="0" y="0"/>
                </a:moveTo>
                <a:lnTo>
                  <a:pt x="12839" y="34937"/>
                </a:lnTo>
                <a:lnTo>
                  <a:pt x="14897" y="36372"/>
                </a:lnTo>
                <a:lnTo>
                  <a:pt x="1955" y="1092"/>
                </a:lnTo>
                <a:lnTo>
                  <a:pt x="0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8283723" y="613843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4">
                <a:moveTo>
                  <a:pt x="28397" y="0"/>
                </a:moveTo>
                <a:lnTo>
                  <a:pt x="1054" y="0"/>
                </a:lnTo>
                <a:lnTo>
                  <a:pt x="0" y="1422"/>
                </a:lnTo>
                <a:lnTo>
                  <a:pt x="30454" y="1422"/>
                </a:lnTo>
                <a:lnTo>
                  <a:pt x="28397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8298732" y="471803"/>
            <a:ext cx="13335" cy="23495"/>
          </a:xfrm>
          <a:custGeom>
            <a:avLst/>
            <a:gdLst/>
            <a:ahLst/>
            <a:cxnLst/>
            <a:rect l="l" t="t" r="r" b="b"/>
            <a:pathLst>
              <a:path w="13334" h="23495">
                <a:moveTo>
                  <a:pt x="12407" y="0"/>
                </a:moveTo>
                <a:lnTo>
                  <a:pt x="0" y="21844"/>
                </a:lnTo>
                <a:lnTo>
                  <a:pt x="812" y="23279"/>
                </a:lnTo>
                <a:lnTo>
                  <a:pt x="13233" y="1422"/>
                </a:lnTo>
                <a:lnTo>
                  <a:pt x="12407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8267497" y="493642"/>
            <a:ext cx="32384" cy="1905"/>
          </a:xfrm>
          <a:custGeom>
            <a:avLst/>
            <a:gdLst/>
            <a:ahLst/>
            <a:cxnLst/>
            <a:rect l="l" t="t" r="r" b="b"/>
            <a:pathLst>
              <a:path w="32384" h="1904">
                <a:moveTo>
                  <a:pt x="31229" y="0"/>
                </a:moveTo>
                <a:lnTo>
                  <a:pt x="2527" y="0"/>
                </a:lnTo>
                <a:lnTo>
                  <a:pt x="0" y="1435"/>
                </a:lnTo>
                <a:lnTo>
                  <a:pt x="32042" y="1435"/>
                </a:lnTo>
                <a:lnTo>
                  <a:pt x="31229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8273447" y="579668"/>
            <a:ext cx="11430" cy="36195"/>
          </a:xfrm>
          <a:custGeom>
            <a:avLst/>
            <a:gdLst/>
            <a:ahLst/>
            <a:cxnLst/>
            <a:rect l="l" t="t" r="r" b="b"/>
            <a:pathLst>
              <a:path w="11429" h="36195">
                <a:moveTo>
                  <a:pt x="1066" y="0"/>
                </a:moveTo>
                <a:lnTo>
                  <a:pt x="0" y="1422"/>
                </a:lnTo>
                <a:lnTo>
                  <a:pt x="10261" y="35598"/>
                </a:lnTo>
                <a:lnTo>
                  <a:pt x="11328" y="34163"/>
                </a:lnTo>
                <a:lnTo>
                  <a:pt x="1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8272688" y="537603"/>
            <a:ext cx="8255" cy="20955"/>
          </a:xfrm>
          <a:custGeom>
            <a:avLst/>
            <a:gdLst/>
            <a:ahLst/>
            <a:cxnLst/>
            <a:rect l="l" t="t" r="r" b="b"/>
            <a:pathLst>
              <a:path w="8254" h="20954">
                <a:moveTo>
                  <a:pt x="7061" y="0"/>
                </a:moveTo>
                <a:lnTo>
                  <a:pt x="0" y="20408"/>
                </a:lnTo>
                <a:lnTo>
                  <a:pt x="2006" y="18986"/>
                </a:lnTo>
                <a:lnTo>
                  <a:pt x="8077" y="1435"/>
                </a:lnTo>
                <a:lnTo>
                  <a:pt x="7061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8265307" y="579643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07" y="25"/>
                </a:moveTo>
                <a:lnTo>
                  <a:pt x="8140" y="1447"/>
                </a:lnTo>
                <a:lnTo>
                  <a:pt x="1028" y="1435"/>
                </a:lnTo>
                <a:lnTo>
                  <a:pt x="0" y="0"/>
                </a:lnTo>
                <a:lnTo>
                  <a:pt x="9207" y="25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8262744" y="468689"/>
            <a:ext cx="10160" cy="26670"/>
          </a:xfrm>
          <a:custGeom>
            <a:avLst/>
            <a:gdLst/>
            <a:ahLst/>
            <a:cxnLst/>
            <a:rect l="l" t="t" r="r" b="b"/>
            <a:pathLst>
              <a:path w="10159" h="26670">
                <a:moveTo>
                  <a:pt x="10134" y="0"/>
                </a:moveTo>
                <a:lnTo>
                  <a:pt x="8128" y="1435"/>
                </a:lnTo>
                <a:lnTo>
                  <a:pt x="0" y="24980"/>
                </a:lnTo>
                <a:lnTo>
                  <a:pt x="1003" y="26403"/>
                </a:lnTo>
                <a:lnTo>
                  <a:pt x="10134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8231705" y="468689"/>
            <a:ext cx="41275" cy="1905"/>
          </a:xfrm>
          <a:custGeom>
            <a:avLst/>
            <a:gdLst/>
            <a:ahLst/>
            <a:cxnLst/>
            <a:rect l="l" t="t" r="r" b="b"/>
            <a:pathLst>
              <a:path w="41275" h="1904">
                <a:moveTo>
                  <a:pt x="41173" y="0"/>
                </a:moveTo>
                <a:lnTo>
                  <a:pt x="1993" y="0"/>
                </a:lnTo>
                <a:lnTo>
                  <a:pt x="0" y="1435"/>
                </a:lnTo>
                <a:lnTo>
                  <a:pt x="39166" y="1435"/>
                </a:lnTo>
                <a:lnTo>
                  <a:pt x="411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8253674" y="579647"/>
            <a:ext cx="12700" cy="36195"/>
          </a:xfrm>
          <a:custGeom>
            <a:avLst/>
            <a:gdLst/>
            <a:ahLst/>
            <a:cxnLst/>
            <a:rect l="l" t="t" r="r" b="b"/>
            <a:pathLst>
              <a:path w="12700" h="36195">
                <a:moveTo>
                  <a:pt x="11633" y="0"/>
                </a:moveTo>
                <a:lnTo>
                  <a:pt x="0" y="34188"/>
                </a:lnTo>
                <a:lnTo>
                  <a:pt x="1028" y="35623"/>
                </a:lnTo>
                <a:lnTo>
                  <a:pt x="12661" y="1435"/>
                </a:lnTo>
                <a:lnTo>
                  <a:pt x="11633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8193306" y="493668"/>
            <a:ext cx="70485" cy="1905"/>
          </a:xfrm>
          <a:custGeom>
            <a:avLst/>
            <a:gdLst/>
            <a:ahLst/>
            <a:cxnLst/>
            <a:rect l="l" t="t" r="r" b="b"/>
            <a:pathLst>
              <a:path w="70484" h="1904">
                <a:moveTo>
                  <a:pt x="69430" y="0"/>
                </a:moveTo>
                <a:lnTo>
                  <a:pt x="2006" y="12"/>
                </a:lnTo>
                <a:lnTo>
                  <a:pt x="0" y="1447"/>
                </a:lnTo>
                <a:lnTo>
                  <a:pt x="70446" y="1422"/>
                </a:lnTo>
                <a:lnTo>
                  <a:pt x="69430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8231713" y="393476"/>
            <a:ext cx="27940" cy="76835"/>
          </a:xfrm>
          <a:custGeom>
            <a:avLst/>
            <a:gdLst/>
            <a:ahLst/>
            <a:cxnLst/>
            <a:rect l="l" t="t" r="r" b="b"/>
            <a:pathLst>
              <a:path w="27940" h="76834">
                <a:moveTo>
                  <a:pt x="27876" y="0"/>
                </a:moveTo>
                <a:lnTo>
                  <a:pt x="25869" y="1422"/>
                </a:lnTo>
                <a:lnTo>
                  <a:pt x="0" y="76644"/>
                </a:lnTo>
                <a:lnTo>
                  <a:pt x="1981" y="75209"/>
                </a:lnTo>
                <a:lnTo>
                  <a:pt x="27876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8222721" y="393476"/>
            <a:ext cx="37465" cy="1905"/>
          </a:xfrm>
          <a:custGeom>
            <a:avLst/>
            <a:gdLst/>
            <a:ahLst/>
            <a:cxnLst/>
            <a:rect l="l" t="t" r="r" b="b"/>
            <a:pathLst>
              <a:path w="37465" h="1904">
                <a:moveTo>
                  <a:pt x="36868" y="0"/>
                </a:moveTo>
                <a:lnTo>
                  <a:pt x="0" y="0"/>
                </a:lnTo>
                <a:lnTo>
                  <a:pt x="1041" y="1422"/>
                </a:lnTo>
                <a:lnTo>
                  <a:pt x="34861" y="1422"/>
                </a:lnTo>
                <a:lnTo>
                  <a:pt x="368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8224444" y="517626"/>
            <a:ext cx="33451" cy="976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8252728" y="513627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1422" y="0"/>
                </a:moveTo>
                <a:lnTo>
                  <a:pt x="0" y="4381"/>
                </a:lnTo>
                <a:lnTo>
                  <a:pt x="1612" y="4000"/>
                </a:lnTo>
                <a:lnTo>
                  <a:pt x="2476" y="1435"/>
                </a:lnTo>
                <a:lnTo>
                  <a:pt x="14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8224439" y="613834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4">
                <a:moveTo>
                  <a:pt x="29235" y="0"/>
                </a:moveTo>
                <a:lnTo>
                  <a:pt x="1993" y="0"/>
                </a:lnTo>
                <a:lnTo>
                  <a:pt x="0" y="1422"/>
                </a:lnTo>
                <a:lnTo>
                  <a:pt x="30264" y="1422"/>
                </a:lnTo>
                <a:lnTo>
                  <a:pt x="29235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8225832" y="525489"/>
            <a:ext cx="5715" cy="12065"/>
          </a:xfrm>
          <a:custGeom>
            <a:avLst/>
            <a:gdLst/>
            <a:ahLst/>
            <a:cxnLst/>
            <a:rect l="l" t="t" r="r" b="b"/>
            <a:pathLst>
              <a:path w="5715" h="12065">
                <a:moveTo>
                  <a:pt x="5588" y="0"/>
                </a:moveTo>
                <a:lnTo>
                  <a:pt x="3213" y="2298"/>
                </a:lnTo>
                <a:lnTo>
                  <a:pt x="0" y="10731"/>
                </a:lnTo>
                <a:lnTo>
                  <a:pt x="1092" y="11874"/>
                </a:lnTo>
                <a:lnTo>
                  <a:pt x="5588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8153378" y="525489"/>
            <a:ext cx="78105" cy="27305"/>
          </a:xfrm>
          <a:custGeom>
            <a:avLst/>
            <a:gdLst/>
            <a:ahLst/>
            <a:cxnLst/>
            <a:rect l="l" t="t" r="r" b="b"/>
            <a:pathLst>
              <a:path w="78104" h="27304">
                <a:moveTo>
                  <a:pt x="78041" y="0"/>
                </a:moveTo>
                <a:lnTo>
                  <a:pt x="0" y="25654"/>
                </a:lnTo>
                <a:lnTo>
                  <a:pt x="1104" y="26797"/>
                </a:lnTo>
                <a:lnTo>
                  <a:pt x="75666" y="2298"/>
                </a:lnTo>
                <a:lnTo>
                  <a:pt x="780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8174112" y="536215"/>
            <a:ext cx="53340" cy="17780"/>
          </a:xfrm>
          <a:custGeom>
            <a:avLst/>
            <a:gdLst/>
            <a:ahLst/>
            <a:cxnLst/>
            <a:rect l="l" t="t" r="r" b="b"/>
            <a:pathLst>
              <a:path w="53340" h="17779">
                <a:moveTo>
                  <a:pt x="51714" y="0"/>
                </a:moveTo>
                <a:lnTo>
                  <a:pt x="0" y="17538"/>
                </a:lnTo>
                <a:lnTo>
                  <a:pt x="8674" y="16090"/>
                </a:lnTo>
                <a:lnTo>
                  <a:pt x="52806" y="1143"/>
                </a:lnTo>
                <a:lnTo>
                  <a:pt x="51714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8193302" y="397471"/>
            <a:ext cx="33159" cy="976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8221308" y="393476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1422" y="0"/>
                </a:moveTo>
                <a:lnTo>
                  <a:pt x="0" y="4381"/>
                </a:lnTo>
                <a:lnTo>
                  <a:pt x="1625" y="4000"/>
                </a:lnTo>
                <a:lnTo>
                  <a:pt x="2463" y="1422"/>
                </a:lnTo>
                <a:lnTo>
                  <a:pt x="14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8211094" y="552309"/>
            <a:ext cx="10795" cy="26670"/>
          </a:xfrm>
          <a:custGeom>
            <a:avLst/>
            <a:gdLst/>
            <a:ahLst/>
            <a:cxnLst/>
            <a:rect l="l" t="t" r="r" b="b"/>
            <a:pathLst>
              <a:path w="10795" h="26670">
                <a:moveTo>
                  <a:pt x="10591" y="0"/>
                </a:moveTo>
                <a:lnTo>
                  <a:pt x="8547" y="1435"/>
                </a:lnTo>
                <a:lnTo>
                  <a:pt x="0" y="24980"/>
                </a:lnTo>
                <a:lnTo>
                  <a:pt x="1015" y="26403"/>
                </a:lnTo>
                <a:lnTo>
                  <a:pt x="10591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8174112" y="552309"/>
            <a:ext cx="47625" cy="1905"/>
          </a:xfrm>
          <a:custGeom>
            <a:avLst/>
            <a:gdLst/>
            <a:ahLst/>
            <a:cxnLst/>
            <a:rect l="l" t="t" r="r" b="b"/>
            <a:pathLst>
              <a:path w="47625" h="1904">
                <a:moveTo>
                  <a:pt x="47574" y="0"/>
                </a:moveTo>
                <a:lnTo>
                  <a:pt x="8674" y="0"/>
                </a:lnTo>
                <a:lnTo>
                  <a:pt x="0" y="1435"/>
                </a:lnTo>
                <a:lnTo>
                  <a:pt x="45529" y="1435"/>
                </a:lnTo>
                <a:lnTo>
                  <a:pt x="47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8143323" y="577288"/>
            <a:ext cx="69215" cy="1905"/>
          </a:xfrm>
          <a:custGeom>
            <a:avLst/>
            <a:gdLst/>
            <a:ahLst/>
            <a:cxnLst/>
            <a:rect l="l" t="t" r="r" b="b"/>
            <a:pathLst>
              <a:path w="69215" h="1904">
                <a:moveTo>
                  <a:pt x="67767" y="0"/>
                </a:moveTo>
                <a:lnTo>
                  <a:pt x="2032" y="0"/>
                </a:lnTo>
                <a:lnTo>
                  <a:pt x="0" y="1409"/>
                </a:lnTo>
                <a:lnTo>
                  <a:pt x="68783" y="1422"/>
                </a:lnTo>
                <a:lnTo>
                  <a:pt x="67767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8143319" y="551140"/>
            <a:ext cx="11430" cy="27940"/>
          </a:xfrm>
          <a:custGeom>
            <a:avLst/>
            <a:gdLst/>
            <a:ahLst/>
            <a:cxnLst/>
            <a:rect l="l" t="t" r="r" b="b"/>
            <a:pathLst>
              <a:path w="11429" h="27940">
                <a:moveTo>
                  <a:pt x="10058" y="0"/>
                </a:moveTo>
                <a:lnTo>
                  <a:pt x="0" y="27571"/>
                </a:lnTo>
                <a:lnTo>
                  <a:pt x="2044" y="26149"/>
                </a:lnTo>
                <a:lnTo>
                  <a:pt x="11163" y="1143"/>
                </a:lnTo>
                <a:lnTo>
                  <a:pt x="100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8158577" y="650638"/>
            <a:ext cx="10160" cy="5080"/>
          </a:xfrm>
          <a:custGeom>
            <a:avLst/>
            <a:gdLst/>
            <a:ahLst/>
            <a:cxnLst/>
            <a:rect l="l" t="t" r="r" b="b"/>
            <a:pathLst>
              <a:path w="10159" h="5079">
                <a:moveTo>
                  <a:pt x="0" y="0"/>
                </a:moveTo>
                <a:lnTo>
                  <a:pt x="4787" y="2362"/>
                </a:lnTo>
                <a:lnTo>
                  <a:pt x="9639" y="4610"/>
                </a:lnTo>
                <a:lnTo>
                  <a:pt x="4787" y="233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8014157" y="287997"/>
            <a:ext cx="841844" cy="4397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8019376" y="292417"/>
            <a:ext cx="831608" cy="43865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8168238" y="530667"/>
            <a:ext cx="658495" cy="179070"/>
          </a:xfrm>
          <a:custGeom>
            <a:avLst/>
            <a:gdLst/>
            <a:ahLst/>
            <a:cxnLst/>
            <a:rect l="l" t="t" r="r" b="b"/>
            <a:pathLst>
              <a:path w="658495" h="179070">
                <a:moveTo>
                  <a:pt x="0" y="124612"/>
                </a:moveTo>
                <a:lnTo>
                  <a:pt x="46236" y="143448"/>
                </a:lnTo>
                <a:lnTo>
                  <a:pt x="96771" y="158547"/>
                </a:lnTo>
                <a:lnTo>
                  <a:pt x="150881" y="169650"/>
                </a:lnTo>
                <a:lnTo>
                  <a:pt x="207841" y="176500"/>
                </a:lnTo>
                <a:lnTo>
                  <a:pt x="266928" y="178841"/>
                </a:lnTo>
                <a:lnTo>
                  <a:pt x="305731" y="177546"/>
                </a:lnTo>
                <a:lnTo>
                  <a:pt x="266903" y="177546"/>
                </a:lnTo>
                <a:lnTo>
                  <a:pt x="207828" y="175325"/>
                </a:lnTo>
                <a:lnTo>
                  <a:pt x="150875" y="168766"/>
                </a:lnTo>
                <a:lnTo>
                  <a:pt x="96769" y="158025"/>
                </a:lnTo>
                <a:lnTo>
                  <a:pt x="46236" y="143255"/>
                </a:lnTo>
                <a:lnTo>
                  <a:pt x="0" y="124612"/>
                </a:lnTo>
                <a:close/>
              </a:path>
              <a:path w="658495" h="179070">
                <a:moveTo>
                  <a:pt x="658037" y="0"/>
                </a:moveTo>
                <a:lnTo>
                  <a:pt x="623517" y="63001"/>
                </a:lnTo>
                <a:lnTo>
                  <a:pt x="590720" y="91618"/>
                </a:lnTo>
                <a:lnTo>
                  <a:pt x="548182" y="117563"/>
                </a:lnTo>
                <a:lnTo>
                  <a:pt x="508755" y="135434"/>
                </a:lnTo>
                <a:lnTo>
                  <a:pt x="465665" y="150302"/>
                </a:lnTo>
                <a:lnTo>
                  <a:pt x="419425" y="162056"/>
                </a:lnTo>
                <a:lnTo>
                  <a:pt x="370544" y="170588"/>
                </a:lnTo>
                <a:lnTo>
                  <a:pt x="319533" y="175788"/>
                </a:lnTo>
                <a:lnTo>
                  <a:pt x="266903" y="177546"/>
                </a:lnTo>
                <a:lnTo>
                  <a:pt x="305731" y="177546"/>
                </a:lnTo>
                <a:lnTo>
                  <a:pt x="370555" y="171886"/>
                </a:lnTo>
                <a:lnTo>
                  <a:pt x="419436" y="163356"/>
                </a:lnTo>
                <a:lnTo>
                  <a:pt x="465679" y="151603"/>
                </a:lnTo>
                <a:lnTo>
                  <a:pt x="508774" y="136734"/>
                </a:lnTo>
                <a:lnTo>
                  <a:pt x="548208" y="118859"/>
                </a:lnTo>
                <a:lnTo>
                  <a:pt x="590761" y="92733"/>
                </a:lnTo>
                <a:lnTo>
                  <a:pt x="623554" y="63734"/>
                </a:lnTo>
                <a:lnTo>
                  <a:pt x="646131" y="32584"/>
                </a:lnTo>
                <a:lnTo>
                  <a:pt x="6580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8064157" y="512381"/>
            <a:ext cx="741997" cy="17398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8064173" y="511860"/>
            <a:ext cx="742315" cy="174625"/>
          </a:xfrm>
          <a:custGeom>
            <a:avLst/>
            <a:gdLst/>
            <a:ahLst/>
            <a:cxnLst/>
            <a:rect l="l" t="t" r="r" b="b"/>
            <a:pathLst>
              <a:path w="742315" h="174625">
                <a:moveTo>
                  <a:pt x="0" y="0"/>
                </a:moveTo>
                <a:lnTo>
                  <a:pt x="23278" y="58499"/>
                </a:lnTo>
                <a:lnTo>
                  <a:pt x="50782" y="85439"/>
                </a:lnTo>
                <a:lnTo>
                  <a:pt x="87446" y="109989"/>
                </a:lnTo>
                <a:lnTo>
                  <a:pt x="132208" y="131508"/>
                </a:lnTo>
                <a:lnTo>
                  <a:pt x="184007" y="149357"/>
                </a:lnTo>
                <a:lnTo>
                  <a:pt x="241778" y="162898"/>
                </a:lnTo>
                <a:lnTo>
                  <a:pt x="304461" y="171491"/>
                </a:lnTo>
                <a:lnTo>
                  <a:pt x="370995" y="174497"/>
                </a:lnTo>
                <a:lnTo>
                  <a:pt x="392070" y="173545"/>
                </a:lnTo>
                <a:lnTo>
                  <a:pt x="370992" y="173545"/>
                </a:lnTo>
                <a:lnTo>
                  <a:pt x="304461" y="170571"/>
                </a:lnTo>
                <a:lnTo>
                  <a:pt x="241778" y="162066"/>
                </a:lnTo>
                <a:lnTo>
                  <a:pt x="184007" y="148652"/>
                </a:lnTo>
                <a:lnTo>
                  <a:pt x="132208" y="130952"/>
                </a:lnTo>
                <a:lnTo>
                  <a:pt x="87446" y="109592"/>
                </a:lnTo>
                <a:lnTo>
                  <a:pt x="50782" y="85193"/>
                </a:lnTo>
                <a:lnTo>
                  <a:pt x="23278" y="58379"/>
                </a:lnTo>
                <a:lnTo>
                  <a:pt x="5996" y="29773"/>
                </a:lnTo>
                <a:lnTo>
                  <a:pt x="0" y="0"/>
                </a:lnTo>
                <a:close/>
              </a:path>
              <a:path w="742315" h="174625">
                <a:moveTo>
                  <a:pt x="741980" y="19"/>
                </a:moveTo>
                <a:lnTo>
                  <a:pt x="718705" y="58379"/>
                </a:lnTo>
                <a:lnTo>
                  <a:pt x="691199" y="85193"/>
                </a:lnTo>
                <a:lnTo>
                  <a:pt x="654534" y="109592"/>
                </a:lnTo>
                <a:lnTo>
                  <a:pt x="609770" y="130952"/>
                </a:lnTo>
                <a:lnTo>
                  <a:pt x="557972" y="148652"/>
                </a:lnTo>
                <a:lnTo>
                  <a:pt x="500201" y="162066"/>
                </a:lnTo>
                <a:lnTo>
                  <a:pt x="437520" y="170571"/>
                </a:lnTo>
                <a:lnTo>
                  <a:pt x="370992" y="173545"/>
                </a:lnTo>
                <a:lnTo>
                  <a:pt x="392070" y="173545"/>
                </a:lnTo>
                <a:lnTo>
                  <a:pt x="437520" y="171491"/>
                </a:lnTo>
                <a:lnTo>
                  <a:pt x="500201" y="162898"/>
                </a:lnTo>
                <a:lnTo>
                  <a:pt x="557972" y="149357"/>
                </a:lnTo>
                <a:lnTo>
                  <a:pt x="609770" y="131508"/>
                </a:lnTo>
                <a:lnTo>
                  <a:pt x="654534" y="109989"/>
                </a:lnTo>
                <a:lnTo>
                  <a:pt x="691199" y="85439"/>
                </a:lnTo>
                <a:lnTo>
                  <a:pt x="718705" y="58499"/>
                </a:lnTo>
                <a:lnTo>
                  <a:pt x="735994" y="29773"/>
                </a:lnTo>
                <a:lnTo>
                  <a:pt x="741980" y="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8056142" y="329196"/>
            <a:ext cx="752133" cy="18199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8056132" y="329201"/>
            <a:ext cx="752475" cy="182880"/>
          </a:xfrm>
          <a:custGeom>
            <a:avLst/>
            <a:gdLst/>
            <a:ahLst/>
            <a:cxnLst/>
            <a:rect l="l" t="t" r="r" b="b"/>
            <a:pathLst>
              <a:path w="752475" h="182879">
                <a:moveTo>
                  <a:pt x="379031" y="0"/>
                </a:moveTo>
                <a:lnTo>
                  <a:pt x="332657" y="1395"/>
                </a:lnTo>
                <a:lnTo>
                  <a:pt x="285386" y="5762"/>
                </a:lnTo>
                <a:lnTo>
                  <a:pt x="238063" y="13377"/>
                </a:lnTo>
                <a:lnTo>
                  <a:pt x="191532" y="24513"/>
                </a:lnTo>
                <a:lnTo>
                  <a:pt x="146639" y="39444"/>
                </a:lnTo>
                <a:lnTo>
                  <a:pt x="104228" y="58445"/>
                </a:lnTo>
                <a:lnTo>
                  <a:pt x="68558" y="79753"/>
                </a:lnTo>
                <a:lnTo>
                  <a:pt x="34883" y="107815"/>
                </a:lnTo>
                <a:lnTo>
                  <a:pt x="9824" y="142246"/>
                </a:lnTo>
                <a:lnTo>
                  <a:pt x="0" y="182664"/>
                </a:lnTo>
                <a:lnTo>
                  <a:pt x="9824" y="142375"/>
                </a:lnTo>
                <a:lnTo>
                  <a:pt x="34883" y="108227"/>
                </a:lnTo>
                <a:lnTo>
                  <a:pt x="68558" y="80449"/>
                </a:lnTo>
                <a:lnTo>
                  <a:pt x="104228" y="59270"/>
                </a:lnTo>
                <a:lnTo>
                  <a:pt x="146639" y="40295"/>
                </a:lnTo>
                <a:lnTo>
                  <a:pt x="191532" y="25428"/>
                </a:lnTo>
                <a:lnTo>
                  <a:pt x="238063" y="14374"/>
                </a:lnTo>
                <a:lnTo>
                  <a:pt x="285386" y="6842"/>
                </a:lnTo>
                <a:lnTo>
                  <a:pt x="332657" y="2538"/>
                </a:lnTo>
                <a:lnTo>
                  <a:pt x="379031" y="1168"/>
                </a:lnTo>
                <a:lnTo>
                  <a:pt x="417942" y="1168"/>
                </a:lnTo>
                <a:lnTo>
                  <a:pt x="379031" y="0"/>
                </a:lnTo>
                <a:close/>
              </a:path>
              <a:path w="752475" h="182879">
                <a:moveTo>
                  <a:pt x="653872" y="58445"/>
                </a:moveTo>
                <a:lnTo>
                  <a:pt x="682612" y="75104"/>
                </a:lnTo>
                <a:lnTo>
                  <a:pt x="710899" y="96218"/>
                </a:lnTo>
                <a:lnTo>
                  <a:pt x="735241" y="121585"/>
                </a:lnTo>
                <a:lnTo>
                  <a:pt x="752144" y="151003"/>
                </a:lnTo>
                <a:lnTo>
                  <a:pt x="735257" y="121556"/>
                </a:lnTo>
                <a:lnTo>
                  <a:pt x="710942" y="96142"/>
                </a:lnTo>
                <a:lnTo>
                  <a:pt x="682661" y="75018"/>
                </a:lnTo>
                <a:lnTo>
                  <a:pt x="653872" y="58445"/>
                </a:lnTo>
                <a:close/>
              </a:path>
              <a:path w="752475" h="182879">
                <a:moveTo>
                  <a:pt x="417942" y="1168"/>
                </a:moveTo>
                <a:lnTo>
                  <a:pt x="379031" y="1168"/>
                </a:lnTo>
                <a:lnTo>
                  <a:pt x="425491" y="2562"/>
                </a:lnTo>
                <a:lnTo>
                  <a:pt x="472960" y="6902"/>
                </a:lnTo>
                <a:lnTo>
                  <a:pt x="520485" y="14424"/>
                </a:lnTo>
                <a:lnTo>
                  <a:pt x="567114" y="25364"/>
                </a:lnTo>
                <a:lnTo>
                  <a:pt x="611894" y="39959"/>
                </a:lnTo>
                <a:lnTo>
                  <a:pt x="653872" y="58445"/>
                </a:lnTo>
                <a:lnTo>
                  <a:pt x="611453" y="39431"/>
                </a:lnTo>
                <a:lnTo>
                  <a:pt x="566550" y="24496"/>
                </a:lnTo>
                <a:lnTo>
                  <a:pt x="520009" y="13363"/>
                </a:lnTo>
                <a:lnTo>
                  <a:pt x="472678" y="5754"/>
                </a:lnTo>
                <a:lnTo>
                  <a:pt x="425403" y="1392"/>
                </a:lnTo>
                <a:lnTo>
                  <a:pt x="417942" y="11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6948470" y="323496"/>
            <a:ext cx="841849" cy="37664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88633" y="297458"/>
            <a:ext cx="628015" cy="664210"/>
          </a:xfrm>
          <a:custGeom>
            <a:avLst/>
            <a:gdLst/>
            <a:ahLst/>
            <a:cxnLst/>
            <a:rect l="l" t="t" r="r" b="b"/>
            <a:pathLst>
              <a:path w="628015" h="664210">
                <a:moveTo>
                  <a:pt x="179246" y="21138"/>
                </a:moveTo>
                <a:lnTo>
                  <a:pt x="134550" y="26432"/>
                </a:lnTo>
                <a:lnTo>
                  <a:pt x="92310" y="42921"/>
                </a:lnTo>
                <a:lnTo>
                  <a:pt x="56549" y="68819"/>
                </a:lnTo>
                <a:lnTo>
                  <a:pt x="28453" y="102303"/>
                </a:lnTo>
                <a:lnTo>
                  <a:pt x="9208" y="141550"/>
                </a:lnTo>
                <a:lnTo>
                  <a:pt x="0" y="184737"/>
                </a:lnTo>
                <a:lnTo>
                  <a:pt x="2013" y="230038"/>
                </a:lnTo>
                <a:lnTo>
                  <a:pt x="6811" y="250426"/>
                </a:lnTo>
                <a:lnTo>
                  <a:pt x="13767" y="269685"/>
                </a:lnTo>
                <a:lnTo>
                  <a:pt x="22723" y="287710"/>
                </a:lnTo>
                <a:lnTo>
                  <a:pt x="33522" y="304397"/>
                </a:lnTo>
                <a:lnTo>
                  <a:pt x="62854" y="350453"/>
                </a:lnTo>
                <a:lnTo>
                  <a:pt x="86462" y="399544"/>
                </a:lnTo>
                <a:lnTo>
                  <a:pt x="104774" y="450985"/>
                </a:lnTo>
                <a:lnTo>
                  <a:pt x="118218" y="504092"/>
                </a:lnTo>
                <a:lnTo>
                  <a:pt x="119183" y="508714"/>
                </a:lnTo>
                <a:lnTo>
                  <a:pt x="120314" y="513363"/>
                </a:lnTo>
                <a:lnTo>
                  <a:pt x="140448" y="563013"/>
                </a:lnTo>
                <a:lnTo>
                  <a:pt x="168808" y="601289"/>
                </a:lnTo>
                <a:lnTo>
                  <a:pt x="204932" y="631655"/>
                </a:lnTo>
                <a:lnTo>
                  <a:pt x="247050" y="652940"/>
                </a:lnTo>
                <a:lnTo>
                  <a:pt x="293390" y="663971"/>
                </a:lnTo>
                <a:lnTo>
                  <a:pt x="342183" y="663578"/>
                </a:lnTo>
                <a:lnTo>
                  <a:pt x="390109" y="651308"/>
                </a:lnTo>
                <a:lnTo>
                  <a:pt x="432052" y="628884"/>
                </a:lnTo>
                <a:lnTo>
                  <a:pt x="466936" y="597945"/>
                </a:lnTo>
                <a:lnTo>
                  <a:pt x="493683" y="560134"/>
                </a:lnTo>
                <a:lnTo>
                  <a:pt x="511218" y="517091"/>
                </a:lnTo>
                <a:lnTo>
                  <a:pt x="518464" y="470457"/>
                </a:lnTo>
                <a:lnTo>
                  <a:pt x="514344" y="421872"/>
                </a:lnTo>
                <a:lnTo>
                  <a:pt x="514179" y="421110"/>
                </a:lnTo>
                <a:lnTo>
                  <a:pt x="512073" y="393015"/>
                </a:lnTo>
                <a:lnTo>
                  <a:pt x="517390" y="365895"/>
                </a:lnTo>
                <a:lnTo>
                  <a:pt x="529811" y="341344"/>
                </a:lnTo>
                <a:lnTo>
                  <a:pt x="549015" y="320958"/>
                </a:lnTo>
                <a:lnTo>
                  <a:pt x="585367" y="284402"/>
                </a:lnTo>
                <a:lnTo>
                  <a:pt x="612944" y="239008"/>
                </a:lnTo>
                <a:lnTo>
                  <a:pt x="627400" y="188027"/>
                </a:lnTo>
                <a:lnTo>
                  <a:pt x="624389" y="134712"/>
                </a:lnTo>
                <a:lnTo>
                  <a:pt x="607881" y="92360"/>
                </a:lnTo>
                <a:lnTo>
                  <a:pt x="581919" y="56522"/>
                </a:lnTo>
                <a:lnTo>
                  <a:pt x="554621" y="33652"/>
                </a:lnTo>
                <a:lnTo>
                  <a:pt x="302379" y="33652"/>
                </a:lnTo>
                <a:lnTo>
                  <a:pt x="262128" y="33624"/>
                </a:lnTo>
                <a:lnTo>
                  <a:pt x="222257" y="26826"/>
                </a:lnTo>
                <a:lnTo>
                  <a:pt x="201064" y="22676"/>
                </a:lnTo>
                <a:lnTo>
                  <a:pt x="179246" y="21138"/>
                </a:lnTo>
                <a:close/>
              </a:path>
              <a:path w="628015" h="664210">
                <a:moveTo>
                  <a:pt x="465681" y="0"/>
                </a:moveTo>
                <a:lnTo>
                  <a:pt x="420275" y="2124"/>
                </a:lnTo>
                <a:lnTo>
                  <a:pt x="380473" y="14075"/>
                </a:lnTo>
                <a:lnTo>
                  <a:pt x="342123" y="27079"/>
                </a:lnTo>
                <a:lnTo>
                  <a:pt x="302379" y="33652"/>
                </a:lnTo>
                <a:lnTo>
                  <a:pt x="554621" y="33652"/>
                </a:lnTo>
                <a:lnTo>
                  <a:pt x="548340" y="28389"/>
                </a:lnTo>
                <a:lnTo>
                  <a:pt x="508982" y="9151"/>
                </a:lnTo>
                <a:lnTo>
                  <a:pt x="465681" y="0"/>
                </a:lnTo>
                <a:close/>
              </a:path>
            </a:pathLst>
          </a:custGeom>
          <a:solidFill>
            <a:srgbClr val="66A8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91167" y="287998"/>
            <a:ext cx="657225" cy="653415"/>
          </a:xfrm>
          <a:custGeom>
            <a:avLst/>
            <a:gdLst/>
            <a:ahLst/>
            <a:cxnLst/>
            <a:rect l="l" t="t" r="r" b="b"/>
            <a:pathLst>
              <a:path w="657225" h="653415">
                <a:moveTo>
                  <a:pt x="321240" y="0"/>
                </a:moveTo>
                <a:lnTo>
                  <a:pt x="289632" y="6322"/>
                </a:lnTo>
                <a:lnTo>
                  <a:pt x="258175" y="24977"/>
                </a:lnTo>
                <a:lnTo>
                  <a:pt x="227468" y="56446"/>
                </a:lnTo>
                <a:lnTo>
                  <a:pt x="175394" y="135708"/>
                </a:lnTo>
                <a:lnTo>
                  <a:pt x="148043" y="166623"/>
                </a:lnTo>
                <a:lnTo>
                  <a:pt x="116997" y="194089"/>
                </a:lnTo>
                <a:lnTo>
                  <a:pt x="83197" y="218238"/>
                </a:lnTo>
                <a:lnTo>
                  <a:pt x="48606" y="247251"/>
                </a:lnTo>
                <a:lnTo>
                  <a:pt x="22148" y="283929"/>
                </a:lnTo>
                <a:lnTo>
                  <a:pt x="5416" y="326684"/>
                </a:lnTo>
                <a:lnTo>
                  <a:pt x="0" y="373927"/>
                </a:lnTo>
                <a:lnTo>
                  <a:pt x="6881" y="420537"/>
                </a:lnTo>
                <a:lnTo>
                  <a:pt x="24913" y="462602"/>
                </a:lnTo>
                <a:lnTo>
                  <a:pt x="52484" y="498484"/>
                </a:lnTo>
                <a:lnTo>
                  <a:pt x="87980" y="526544"/>
                </a:lnTo>
                <a:lnTo>
                  <a:pt x="129790" y="545142"/>
                </a:lnTo>
                <a:lnTo>
                  <a:pt x="176301" y="552642"/>
                </a:lnTo>
                <a:lnTo>
                  <a:pt x="179920" y="552718"/>
                </a:lnTo>
                <a:lnTo>
                  <a:pt x="217657" y="556349"/>
                </a:lnTo>
                <a:lnTo>
                  <a:pt x="254023" y="566177"/>
                </a:lnTo>
                <a:lnTo>
                  <a:pt x="288425" y="581714"/>
                </a:lnTo>
                <a:lnTo>
                  <a:pt x="320268" y="602476"/>
                </a:lnTo>
                <a:lnTo>
                  <a:pt x="346926" y="620412"/>
                </a:lnTo>
                <a:lnTo>
                  <a:pt x="378637" y="636870"/>
                </a:lnTo>
                <a:lnTo>
                  <a:pt x="412415" y="648863"/>
                </a:lnTo>
                <a:lnTo>
                  <a:pt x="445274" y="653403"/>
                </a:lnTo>
                <a:lnTo>
                  <a:pt x="492185" y="645635"/>
                </a:lnTo>
                <a:lnTo>
                  <a:pt x="532782" y="624590"/>
                </a:lnTo>
                <a:lnTo>
                  <a:pt x="566077" y="592788"/>
                </a:lnTo>
                <a:lnTo>
                  <a:pt x="591082" y="552744"/>
                </a:lnTo>
                <a:lnTo>
                  <a:pt x="606812" y="506976"/>
                </a:lnTo>
                <a:lnTo>
                  <a:pt x="612279" y="458001"/>
                </a:lnTo>
                <a:lnTo>
                  <a:pt x="612267" y="455779"/>
                </a:lnTo>
                <a:lnTo>
                  <a:pt x="613984" y="422205"/>
                </a:lnTo>
                <a:lnTo>
                  <a:pt x="619783" y="389228"/>
                </a:lnTo>
                <a:lnTo>
                  <a:pt x="629438" y="357131"/>
                </a:lnTo>
                <a:lnTo>
                  <a:pt x="642721" y="326201"/>
                </a:lnTo>
                <a:lnTo>
                  <a:pt x="648921" y="311649"/>
                </a:lnTo>
                <a:lnTo>
                  <a:pt x="653424" y="296287"/>
                </a:lnTo>
                <a:lnTo>
                  <a:pt x="656112" y="280232"/>
                </a:lnTo>
                <a:lnTo>
                  <a:pt x="656869" y="263602"/>
                </a:lnTo>
                <a:lnTo>
                  <a:pt x="649611" y="221832"/>
                </a:lnTo>
                <a:lnTo>
                  <a:pt x="630539" y="185372"/>
                </a:lnTo>
                <a:lnTo>
                  <a:pt x="601788" y="156376"/>
                </a:lnTo>
                <a:lnTo>
                  <a:pt x="565492" y="136997"/>
                </a:lnTo>
                <a:lnTo>
                  <a:pt x="523786" y="129389"/>
                </a:lnTo>
                <a:lnTo>
                  <a:pt x="522224" y="129363"/>
                </a:lnTo>
                <a:lnTo>
                  <a:pt x="497339" y="126827"/>
                </a:lnTo>
                <a:lnTo>
                  <a:pt x="473540" y="119486"/>
                </a:lnTo>
                <a:lnTo>
                  <a:pt x="452838" y="106853"/>
                </a:lnTo>
                <a:lnTo>
                  <a:pt x="437248" y="88444"/>
                </a:lnTo>
                <a:lnTo>
                  <a:pt x="411004" y="50233"/>
                </a:lnTo>
                <a:lnTo>
                  <a:pt x="382523" y="22435"/>
                </a:lnTo>
                <a:lnTo>
                  <a:pt x="352402" y="5531"/>
                </a:lnTo>
                <a:lnTo>
                  <a:pt x="321240" y="0"/>
                </a:lnTo>
                <a:close/>
              </a:path>
            </a:pathLst>
          </a:custGeom>
          <a:solidFill>
            <a:srgbClr val="96C4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442" y="494135"/>
            <a:ext cx="8075114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31F20"/>
                </a:solidFill>
                <a:latin typeface="JLR Emeric"/>
                <a:cs typeface="JLR Emer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5300" y="1292459"/>
            <a:ext cx="8593399" cy="3297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4E85E052-D954-4E27-88BF-0FB082DD9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0"/>
            <a:ext cx="2514600" cy="977373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275300" y="4247292"/>
            <a:ext cx="5156835" cy="54737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600" b="0" spc="120" dirty="0">
                <a:solidFill>
                  <a:srgbClr val="231F20"/>
                </a:solidFill>
                <a:latin typeface="JLR Emeric ExtraLight"/>
                <a:cs typeface="JLR Emeric ExtraLight"/>
              </a:rPr>
              <a:t>JAGUAR LAND </a:t>
            </a:r>
            <a:r>
              <a:rPr sz="1600" b="0" spc="110" dirty="0">
                <a:solidFill>
                  <a:srgbClr val="231F20"/>
                </a:solidFill>
                <a:latin typeface="JLR Emeric ExtraLight"/>
                <a:cs typeface="JLR Emeric ExtraLight"/>
              </a:rPr>
              <a:t>ROVER </a:t>
            </a:r>
            <a:r>
              <a:rPr sz="1600" b="0" spc="130" dirty="0">
                <a:solidFill>
                  <a:srgbClr val="231F20"/>
                </a:solidFill>
                <a:latin typeface="JLR Emeric ExtraLight"/>
                <a:cs typeface="JLR Emeric ExtraLight"/>
              </a:rPr>
              <a:t>CENTRE</a:t>
            </a:r>
            <a:r>
              <a:rPr sz="1600" b="0" spc="180" dirty="0">
                <a:solidFill>
                  <a:srgbClr val="231F20"/>
                </a:solidFill>
                <a:latin typeface="JLR Emeric ExtraLight"/>
                <a:cs typeface="JLR Emeric ExtraLight"/>
              </a:rPr>
              <a:t> </a:t>
            </a:r>
            <a:r>
              <a:rPr sz="1600" b="0" spc="100" dirty="0">
                <a:solidFill>
                  <a:srgbClr val="231F20"/>
                </a:solidFill>
                <a:latin typeface="JLR Emeric ExtraLight"/>
                <a:cs typeface="JLR Emeric ExtraLight"/>
              </a:rPr>
              <a:t>FOR </a:t>
            </a:r>
            <a:r>
              <a:rPr sz="1600" b="0" spc="140" dirty="0">
                <a:solidFill>
                  <a:srgbClr val="231F20"/>
                </a:solidFill>
                <a:latin typeface="JLR Emeric ExtraLight"/>
                <a:cs typeface="JLR Emeric ExtraLight"/>
              </a:rPr>
              <a:t>WELLBEING</a:t>
            </a:r>
            <a:r>
              <a:rPr sz="1600" b="0" spc="-204" dirty="0">
                <a:solidFill>
                  <a:srgbClr val="231F20"/>
                </a:solidFill>
                <a:latin typeface="JLR Emeric ExtraLight"/>
                <a:cs typeface="JLR Emeric ExtraLight"/>
              </a:rPr>
              <a:t> </a:t>
            </a:r>
            <a:endParaRPr sz="1600" dirty="0">
              <a:latin typeface="JLR Emeric ExtraLight"/>
              <a:cs typeface="JLR Emeric ExtraLight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1000" b="1" spc="75" dirty="0">
                <a:solidFill>
                  <a:srgbClr val="231F20"/>
                </a:solidFill>
                <a:latin typeface="JLR Emeric SemiBold"/>
                <a:cs typeface="JLR Emeric SemiBold"/>
              </a:rPr>
              <a:t>CREATING </a:t>
            </a:r>
            <a:r>
              <a:rPr sz="1000" b="1" spc="65" dirty="0" smtClean="0">
                <a:solidFill>
                  <a:srgbClr val="231F20"/>
                </a:solidFill>
                <a:latin typeface="JLR Emeric SemiBold"/>
                <a:cs typeface="JLR Emeric SemiBold"/>
              </a:rPr>
              <a:t>HEA</a:t>
            </a:r>
            <a:r>
              <a:rPr sz="1000" b="1" spc="45" dirty="0" smtClean="0">
                <a:solidFill>
                  <a:srgbClr val="231F20"/>
                </a:solidFill>
                <a:latin typeface="JLR Emeric SemiBold"/>
                <a:cs typeface="JLR Emeric SemiBold"/>
              </a:rPr>
              <a:t>LTHY</a:t>
            </a:r>
            <a:r>
              <a:rPr sz="1000" b="1" spc="120" dirty="0" smtClean="0">
                <a:solidFill>
                  <a:srgbClr val="231F20"/>
                </a:solidFill>
                <a:latin typeface="JLR Emeric SemiBold"/>
                <a:cs typeface="JLR Emeric SemiBold"/>
              </a:rPr>
              <a:t> </a:t>
            </a:r>
            <a:r>
              <a:rPr sz="1000" b="1" spc="80" dirty="0">
                <a:solidFill>
                  <a:srgbClr val="231F20"/>
                </a:solidFill>
                <a:latin typeface="JLR Emeric SemiBold"/>
                <a:cs typeface="JLR Emeric SemiBold"/>
              </a:rPr>
              <a:t>HABITS</a:t>
            </a:r>
            <a:endParaRPr sz="1000" dirty="0">
              <a:latin typeface="JLR Emeric SemiBold"/>
              <a:cs typeface="JLR Emeric 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36002"/>
            <a:ext cx="9144000" cy="31521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Audio 3">
            <a:hlinkClick r:id="" action="ppaction://media"/>
            <a:extLst>
              <a:ext uri="{FF2B5EF4-FFF2-40B4-BE49-F238E27FC236}">
                <a16:creationId xmlns="" xmlns:a16="http://schemas.microsoft.com/office/drawing/2014/main" id="{6D554A13-A689-4322-A0A2-C3D40F9B28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8200" y="4550981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94"/>
    </mc:Choice>
    <mc:Fallback>
      <p:transition spd="slow" advTm="82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  <p14:stopEvt time="5787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442" y="465687"/>
            <a:ext cx="167640" cy="303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10" dirty="0">
                <a:solidFill>
                  <a:srgbClr val="FFFFFF"/>
                </a:solidFill>
                <a:latin typeface="JLR Emeric"/>
                <a:cs typeface="JLR Emeric"/>
              </a:rPr>
              <a:t>1</a:t>
            </a:r>
            <a:endParaRPr sz="1800">
              <a:latin typeface="JLR Emeric"/>
              <a:cs typeface="JLR Emer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7300" y="361816"/>
            <a:ext cx="35921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DISCOVERING </a:t>
            </a:r>
            <a:r>
              <a:rPr spc="80" dirty="0"/>
              <a:t>AN </a:t>
            </a:r>
            <a:r>
              <a:rPr spc="140" dirty="0"/>
              <a:t>OPPORTUNITY  </a:t>
            </a:r>
            <a:r>
              <a:rPr spc="40" dirty="0"/>
              <a:t>TO</a:t>
            </a:r>
            <a:r>
              <a:rPr spc="310" dirty="0"/>
              <a:t> </a:t>
            </a:r>
            <a:r>
              <a:rPr spc="130" dirty="0"/>
              <a:t>CHANGE</a:t>
            </a:r>
            <a:r>
              <a:rPr spc="-215" dirty="0"/>
              <a:t> 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5300" y="1292459"/>
            <a:ext cx="6380480" cy="3382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406400" indent="-228600">
              <a:lnSpc>
                <a:spcPct val="100000"/>
              </a:lnSpc>
              <a:spcBef>
                <a:spcPts val="100"/>
              </a:spcBef>
              <a:buChar char="&gt;"/>
              <a:tabLst>
                <a:tab pos="240665" algn="l"/>
                <a:tab pos="241300" algn="l"/>
              </a:tabLst>
            </a:pPr>
            <a:r>
              <a:rPr sz="1200" spc="25" dirty="0">
                <a:solidFill>
                  <a:srgbClr val="231F20"/>
                </a:solidFill>
                <a:latin typeface="JLR Emeric"/>
                <a:cs typeface="JLR Emeric"/>
              </a:rPr>
              <a:t>There’s </a:t>
            </a:r>
            <a:r>
              <a:rPr sz="1200" dirty="0">
                <a:solidFill>
                  <a:srgbClr val="231F20"/>
                </a:solidFill>
                <a:latin typeface="JLR Emeric"/>
                <a:cs typeface="JLR Emeric"/>
              </a:rPr>
              <a:t>a </a:t>
            </a:r>
            <a:r>
              <a:rPr sz="1200" spc="35" dirty="0">
                <a:solidFill>
                  <a:srgbClr val="231F20"/>
                </a:solidFill>
                <a:latin typeface="JLR Emeric"/>
                <a:cs typeface="JLR Emeric"/>
              </a:rPr>
              <a:t>lot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of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uncertainty </a:t>
            </a:r>
            <a:r>
              <a:rPr sz="1200" spc="25" dirty="0">
                <a:solidFill>
                  <a:srgbClr val="231F20"/>
                </a:solidFill>
                <a:latin typeface="JLR Emeric"/>
                <a:cs typeface="JLR Emeric"/>
              </a:rPr>
              <a:t>at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the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moment, leading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to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negative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thoughts </a:t>
            </a:r>
            <a:r>
              <a:rPr sz="1200" spc="60" dirty="0">
                <a:solidFill>
                  <a:srgbClr val="231F20"/>
                </a:solidFill>
                <a:latin typeface="JLR Emeric"/>
                <a:cs typeface="JLR Emeric"/>
              </a:rPr>
              <a:t>and 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circumstances</a:t>
            </a:r>
            <a:endParaRPr sz="1200">
              <a:latin typeface="JLR Emeric"/>
              <a:cs typeface="JLR Emeric"/>
            </a:endParaRPr>
          </a:p>
          <a:p>
            <a:pPr marL="241300" marR="34290" indent="-228600">
              <a:lnSpc>
                <a:spcPct val="100000"/>
              </a:lnSpc>
              <a:spcBef>
                <a:spcPts val="565"/>
              </a:spcBef>
              <a:buChar char="&gt;"/>
              <a:tabLst>
                <a:tab pos="240665" algn="l"/>
                <a:tab pos="241300" algn="l"/>
              </a:tabLst>
            </a:pPr>
            <a:r>
              <a:rPr sz="1200" spc="35" dirty="0">
                <a:solidFill>
                  <a:srgbClr val="231F20"/>
                </a:solidFill>
                <a:latin typeface="JLR Emeric"/>
                <a:cs typeface="JLR Emeric"/>
              </a:rPr>
              <a:t>More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downtime whilst </a:t>
            </a:r>
            <a:r>
              <a:rPr sz="1200" spc="25" dirty="0">
                <a:solidFill>
                  <a:srgbClr val="231F20"/>
                </a:solidFill>
                <a:latin typeface="JLR Emeric"/>
                <a:cs typeface="JLR Emeric"/>
              </a:rPr>
              <a:t>at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home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potentially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gives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us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the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opportunity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to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reflect </a:t>
            </a:r>
            <a:r>
              <a:rPr sz="1200" spc="60" dirty="0">
                <a:solidFill>
                  <a:srgbClr val="231F20"/>
                </a:solidFill>
                <a:latin typeface="JLR Emeric"/>
                <a:cs typeface="JLR Emeric"/>
              </a:rPr>
              <a:t>and  </a:t>
            </a:r>
            <a:r>
              <a:rPr sz="1200" spc="35" dirty="0">
                <a:solidFill>
                  <a:srgbClr val="231F20"/>
                </a:solidFill>
                <a:latin typeface="JLR Emeric"/>
                <a:cs typeface="JLR Emeric"/>
              </a:rPr>
              <a:t>create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new,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healthy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lifestyle</a:t>
            </a:r>
            <a:r>
              <a:rPr sz="1200" spc="7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habits</a:t>
            </a:r>
            <a:endParaRPr sz="1200">
              <a:latin typeface="JLR Emeric"/>
              <a:cs typeface="JLR Emeric"/>
            </a:endParaRPr>
          </a:p>
          <a:p>
            <a:pPr marL="241300" indent="-228600">
              <a:lnSpc>
                <a:spcPct val="100000"/>
              </a:lnSpc>
              <a:spcBef>
                <a:spcPts val="565"/>
              </a:spcBef>
              <a:buChar char="&gt;"/>
              <a:tabLst>
                <a:tab pos="240665" algn="l"/>
                <a:tab pos="241300" algn="l"/>
              </a:tabLst>
            </a:pP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Lifestyle changes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can involve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things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which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we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do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regularly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or ways</a:t>
            </a:r>
            <a:r>
              <a:rPr sz="1200" spc="135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we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behave</a:t>
            </a:r>
            <a:endParaRPr sz="1200">
              <a:latin typeface="JLR Emeric"/>
              <a:cs typeface="JLR Emeric"/>
            </a:endParaRPr>
          </a:p>
          <a:p>
            <a:pPr marL="241300" marR="306705" indent="-228600">
              <a:lnSpc>
                <a:spcPct val="100000"/>
              </a:lnSpc>
              <a:spcBef>
                <a:spcPts val="570"/>
              </a:spcBef>
              <a:buChar char="&gt;"/>
              <a:tabLst>
                <a:tab pos="240665" algn="l"/>
                <a:tab pos="241300" algn="l"/>
              </a:tabLst>
            </a:pPr>
            <a:r>
              <a:rPr sz="1200" dirty="0">
                <a:solidFill>
                  <a:srgbClr val="231F20"/>
                </a:solidFill>
                <a:latin typeface="JLR Emeric"/>
                <a:cs typeface="JLR Emeric"/>
              </a:rPr>
              <a:t>We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can use </a:t>
            </a:r>
            <a:r>
              <a:rPr sz="1200" spc="35" dirty="0">
                <a:solidFill>
                  <a:srgbClr val="231F20"/>
                </a:solidFill>
                <a:latin typeface="JLR Emeric"/>
                <a:cs typeface="JLR Emeric"/>
              </a:rPr>
              <a:t>any extra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time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to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develop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better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ways of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doing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certain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things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that 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mean </a:t>
            </a:r>
            <a:r>
              <a:rPr sz="1200" dirty="0">
                <a:solidFill>
                  <a:srgbClr val="231F20"/>
                </a:solidFill>
                <a:latin typeface="JLR Emeric"/>
                <a:cs typeface="JLR Emeric"/>
              </a:rPr>
              <a:t>a </a:t>
            </a:r>
            <a:r>
              <a:rPr sz="1200" spc="35" dirty="0">
                <a:solidFill>
                  <a:srgbClr val="231F20"/>
                </a:solidFill>
                <a:latin typeface="JLR Emeric"/>
                <a:cs typeface="JLR Emeric"/>
              </a:rPr>
              <a:t>lot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to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us </a:t>
            </a:r>
            <a:r>
              <a:rPr sz="1200" dirty="0">
                <a:solidFill>
                  <a:srgbClr val="231F20"/>
                </a:solidFill>
                <a:latin typeface="JLR Emeric"/>
                <a:cs typeface="JLR Emeric"/>
              </a:rPr>
              <a:t>=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massive boost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in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self</a:t>
            </a:r>
            <a:r>
              <a:rPr sz="1200" spc="9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60" dirty="0">
                <a:solidFill>
                  <a:srgbClr val="231F20"/>
                </a:solidFill>
                <a:latin typeface="JLR Emeric"/>
                <a:cs typeface="JLR Emeric"/>
              </a:rPr>
              <a:t>confidence</a:t>
            </a:r>
            <a:endParaRPr sz="1200">
              <a:latin typeface="JLR Emeric"/>
              <a:cs typeface="JLR Emeric"/>
            </a:endParaRPr>
          </a:p>
          <a:p>
            <a:pPr marL="241300" indent="-228600">
              <a:lnSpc>
                <a:spcPct val="100000"/>
              </a:lnSpc>
              <a:spcBef>
                <a:spcPts val="565"/>
              </a:spcBef>
              <a:buChar char="&gt;"/>
              <a:tabLst>
                <a:tab pos="240665" algn="l"/>
                <a:tab pos="241300" algn="l"/>
              </a:tabLst>
            </a:pP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Start</a:t>
            </a:r>
            <a:r>
              <a:rPr sz="1200" spc="12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by</a:t>
            </a:r>
            <a:r>
              <a:rPr sz="1200" spc="12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thinking</a:t>
            </a:r>
            <a:r>
              <a:rPr sz="1200" spc="125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what</a:t>
            </a:r>
            <a:r>
              <a:rPr sz="1200" spc="12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might</a:t>
            </a:r>
            <a:r>
              <a:rPr sz="1200" spc="125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have</a:t>
            </a:r>
            <a:r>
              <a:rPr sz="1200" spc="12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stopped</a:t>
            </a:r>
            <a:r>
              <a:rPr sz="1200" spc="12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us</a:t>
            </a:r>
            <a:r>
              <a:rPr sz="1200" spc="125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35" dirty="0">
                <a:solidFill>
                  <a:srgbClr val="231F20"/>
                </a:solidFill>
                <a:latin typeface="JLR Emeric"/>
                <a:cs typeface="JLR Emeric"/>
              </a:rPr>
              <a:t>from</a:t>
            </a:r>
            <a:r>
              <a:rPr sz="1200" spc="12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changing</a:t>
            </a:r>
            <a:r>
              <a:rPr sz="1200" spc="125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these</a:t>
            </a:r>
            <a:r>
              <a:rPr sz="1200" spc="12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things</a:t>
            </a:r>
            <a:r>
              <a:rPr sz="1200" spc="12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already:</a:t>
            </a:r>
            <a:endParaRPr sz="1200">
              <a:latin typeface="JLR Emeric"/>
              <a:cs typeface="JLR Emeric"/>
            </a:endParaRPr>
          </a:p>
          <a:p>
            <a:pPr marL="480695" lvl="1" indent="-228600">
              <a:lnSpc>
                <a:spcPct val="100000"/>
              </a:lnSpc>
              <a:spcBef>
                <a:spcPts val="509"/>
              </a:spcBef>
              <a:buChar char="&gt;"/>
              <a:tabLst>
                <a:tab pos="480059" algn="l"/>
                <a:tab pos="480695" algn="l"/>
              </a:tabLst>
            </a:pPr>
            <a:r>
              <a:rPr sz="900" spc="30" dirty="0">
                <a:solidFill>
                  <a:srgbClr val="231F20"/>
                </a:solidFill>
                <a:latin typeface="JLR Emeric"/>
                <a:cs typeface="JLR Emeric"/>
              </a:rPr>
              <a:t>Time </a:t>
            </a:r>
            <a:r>
              <a:rPr sz="900" spc="35" dirty="0">
                <a:solidFill>
                  <a:srgbClr val="231F20"/>
                </a:solidFill>
                <a:latin typeface="JLR Emeric"/>
                <a:cs typeface="JLR Emeric"/>
              </a:rPr>
              <a:t>(lack </a:t>
            </a:r>
            <a:r>
              <a:rPr sz="900" spc="20" dirty="0">
                <a:solidFill>
                  <a:srgbClr val="231F20"/>
                </a:solidFill>
                <a:latin typeface="JLR Emeric"/>
                <a:cs typeface="JLR Emeric"/>
              </a:rPr>
              <a:t>of</a:t>
            </a:r>
            <a:r>
              <a:rPr sz="900" spc="25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900" dirty="0">
                <a:solidFill>
                  <a:srgbClr val="231F20"/>
                </a:solidFill>
                <a:latin typeface="JLR Emeric"/>
                <a:cs typeface="JLR Emeric"/>
              </a:rPr>
              <a:t>)</a:t>
            </a:r>
            <a:endParaRPr sz="900">
              <a:latin typeface="JLR Emeric"/>
              <a:cs typeface="JLR Emeric"/>
            </a:endParaRPr>
          </a:p>
          <a:p>
            <a:pPr marL="480695" lvl="1" indent="-228600">
              <a:lnSpc>
                <a:spcPct val="100000"/>
              </a:lnSpc>
              <a:buChar char="&gt;"/>
              <a:tabLst>
                <a:tab pos="480059" algn="l"/>
                <a:tab pos="480695" algn="l"/>
              </a:tabLst>
            </a:pPr>
            <a:r>
              <a:rPr sz="900" spc="45" dirty="0">
                <a:solidFill>
                  <a:srgbClr val="231F20"/>
                </a:solidFill>
                <a:latin typeface="JLR Emeric"/>
                <a:cs typeface="JLR Emeric"/>
              </a:rPr>
              <a:t>Beliefs</a:t>
            </a:r>
            <a:endParaRPr sz="900">
              <a:latin typeface="JLR Emeric"/>
              <a:cs typeface="JLR Emeric"/>
            </a:endParaRPr>
          </a:p>
          <a:p>
            <a:pPr marL="480695" lvl="1" indent="-228600">
              <a:lnSpc>
                <a:spcPct val="100000"/>
              </a:lnSpc>
              <a:buChar char="&gt;"/>
              <a:tabLst>
                <a:tab pos="480059" algn="l"/>
                <a:tab pos="480695" algn="l"/>
              </a:tabLst>
            </a:pPr>
            <a:r>
              <a:rPr sz="900" spc="25" dirty="0">
                <a:solidFill>
                  <a:srgbClr val="231F20"/>
                </a:solidFill>
                <a:latin typeface="JLR Emeric"/>
                <a:cs typeface="JLR Emeric"/>
              </a:rPr>
              <a:t>Always </a:t>
            </a:r>
            <a:r>
              <a:rPr sz="900" spc="30" dirty="0">
                <a:solidFill>
                  <a:srgbClr val="231F20"/>
                </a:solidFill>
                <a:latin typeface="JLR Emeric"/>
                <a:cs typeface="JLR Emeric"/>
              </a:rPr>
              <a:t>done </a:t>
            </a:r>
            <a:r>
              <a:rPr sz="900" spc="20" dirty="0">
                <a:solidFill>
                  <a:srgbClr val="231F20"/>
                </a:solidFill>
                <a:latin typeface="JLR Emeric"/>
                <a:cs typeface="JLR Emeric"/>
              </a:rPr>
              <a:t>it </a:t>
            </a:r>
            <a:r>
              <a:rPr sz="900" spc="30" dirty="0">
                <a:solidFill>
                  <a:srgbClr val="231F20"/>
                </a:solidFill>
                <a:latin typeface="JLR Emeric"/>
                <a:cs typeface="JLR Emeric"/>
              </a:rPr>
              <a:t>that</a:t>
            </a:r>
            <a:r>
              <a:rPr sz="900" spc="5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JLR Emeric"/>
                <a:cs typeface="JLR Emeric"/>
              </a:rPr>
              <a:t>way</a:t>
            </a:r>
            <a:endParaRPr sz="900">
              <a:latin typeface="JLR Emeric"/>
              <a:cs typeface="JLR Emeric"/>
            </a:endParaRPr>
          </a:p>
          <a:p>
            <a:pPr marL="480695" lvl="1" indent="-228600">
              <a:lnSpc>
                <a:spcPct val="100000"/>
              </a:lnSpc>
              <a:buChar char="&gt;"/>
              <a:tabLst>
                <a:tab pos="480059" algn="l"/>
                <a:tab pos="480695" algn="l"/>
              </a:tabLst>
            </a:pPr>
            <a:r>
              <a:rPr sz="900" spc="25" dirty="0">
                <a:solidFill>
                  <a:srgbClr val="231F20"/>
                </a:solidFill>
                <a:latin typeface="JLR Emeric"/>
                <a:cs typeface="JLR Emeric"/>
              </a:rPr>
              <a:t>Peer </a:t>
            </a:r>
            <a:r>
              <a:rPr sz="900" spc="30" dirty="0">
                <a:solidFill>
                  <a:srgbClr val="231F20"/>
                </a:solidFill>
                <a:latin typeface="JLR Emeric"/>
                <a:cs typeface="JLR Emeric"/>
              </a:rPr>
              <a:t>group</a:t>
            </a:r>
            <a:r>
              <a:rPr sz="900" spc="15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JLR Emeric"/>
                <a:cs typeface="JLR Emeric"/>
              </a:rPr>
              <a:t>pressure</a:t>
            </a:r>
            <a:endParaRPr sz="900">
              <a:latin typeface="JLR Emeric"/>
              <a:cs typeface="JLR Emeric"/>
            </a:endParaRPr>
          </a:p>
          <a:p>
            <a:pPr marL="480695" lvl="1" indent="-228600">
              <a:lnSpc>
                <a:spcPct val="100000"/>
              </a:lnSpc>
              <a:buChar char="&gt;"/>
              <a:tabLst>
                <a:tab pos="480059" algn="l"/>
                <a:tab pos="480695" algn="l"/>
              </a:tabLst>
            </a:pPr>
            <a:r>
              <a:rPr sz="900" spc="30" dirty="0">
                <a:solidFill>
                  <a:srgbClr val="231F20"/>
                </a:solidFill>
                <a:latin typeface="JLR Emeric"/>
                <a:cs typeface="JLR Emeric"/>
              </a:rPr>
              <a:t>Worried </a:t>
            </a:r>
            <a:r>
              <a:rPr sz="900" spc="35" dirty="0">
                <a:solidFill>
                  <a:srgbClr val="231F20"/>
                </a:solidFill>
                <a:latin typeface="JLR Emeric"/>
                <a:cs typeface="JLR Emeric"/>
              </a:rPr>
              <a:t>about </a:t>
            </a:r>
            <a:r>
              <a:rPr sz="900" spc="40" dirty="0">
                <a:solidFill>
                  <a:srgbClr val="231F20"/>
                </a:solidFill>
                <a:latin typeface="JLR Emeric"/>
                <a:cs typeface="JLR Emeric"/>
              </a:rPr>
              <a:t>consequences </a:t>
            </a:r>
            <a:r>
              <a:rPr sz="900" spc="20" dirty="0">
                <a:solidFill>
                  <a:srgbClr val="231F20"/>
                </a:solidFill>
                <a:latin typeface="JLR Emeric"/>
                <a:cs typeface="JLR Emeric"/>
              </a:rPr>
              <a:t>of </a:t>
            </a:r>
            <a:r>
              <a:rPr sz="900" spc="35" dirty="0">
                <a:solidFill>
                  <a:srgbClr val="231F20"/>
                </a:solidFill>
                <a:latin typeface="JLR Emeric"/>
                <a:cs typeface="JLR Emeric"/>
              </a:rPr>
              <a:t>change </a:t>
            </a:r>
            <a:r>
              <a:rPr sz="900" dirty="0">
                <a:solidFill>
                  <a:srgbClr val="231F20"/>
                </a:solidFill>
                <a:latin typeface="JLR Emeric"/>
                <a:cs typeface="JLR Emeric"/>
              </a:rPr>
              <a:t>– </a:t>
            </a:r>
            <a:r>
              <a:rPr sz="900" spc="30" dirty="0">
                <a:solidFill>
                  <a:srgbClr val="231F20"/>
                </a:solidFill>
                <a:latin typeface="JLR Emeric"/>
                <a:cs typeface="JLR Emeric"/>
              </a:rPr>
              <a:t>the</a:t>
            </a:r>
            <a:r>
              <a:rPr sz="900" spc="25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900" spc="40" dirty="0">
                <a:solidFill>
                  <a:srgbClr val="231F20"/>
                </a:solidFill>
                <a:latin typeface="JLR Emeric"/>
                <a:cs typeface="JLR Emeric"/>
              </a:rPr>
              <a:t>unknown</a:t>
            </a:r>
            <a:endParaRPr sz="900">
              <a:latin typeface="JLR Emeric"/>
              <a:cs typeface="JLR Emeric"/>
            </a:endParaRPr>
          </a:p>
          <a:p>
            <a:pPr marL="480695" lvl="1" indent="-228600">
              <a:lnSpc>
                <a:spcPct val="100000"/>
              </a:lnSpc>
              <a:buChar char="&gt;"/>
              <a:tabLst>
                <a:tab pos="480059" algn="l"/>
                <a:tab pos="480695" algn="l"/>
              </a:tabLst>
            </a:pPr>
            <a:r>
              <a:rPr sz="900" spc="40" dirty="0">
                <a:solidFill>
                  <a:srgbClr val="231F20"/>
                </a:solidFill>
                <a:latin typeface="JLR Emeric"/>
                <a:cs typeface="JLR Emeric"/>
              </a:rPr>
              <a:t>Confidence </a:t>
            </a:r>
            <a:r>
              <a:rPr sz="900" spc="15" dirty="0">
                <a:solidFill>
                  <a:srgbClr val="231F20"/>
                </a:solidFill>
                <a:latin typeface="JLR Emeric"/>
                <a:cs typeface="JLR Emeric"/>
              </a:rPr>
              <a:t>to </a:t>
            </a:r>
            <a:r>
              <a:rPr sz="900" spc="30" dirty="0">
                <a:solidFill>
                  <a:srgbClr val="231F20"/>
                </a:solidFill>
                <a:latin typeface="JLR Emeric"/>
                <a:cs typeface="JLR Emeric"/>
              </a:rPr>
              <a:t>make the</a:t>
            </a:r>
            <a:r>
              <a:rPr sz="900" spc="45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JLR Emeric"/>
                <a:cs typeface="JLR Emeric"/>
              </a:rPr>
              <a:t>change</a:t>
            </a:r>
            <a:endParaRPr sz="900">
              <a:latin typeface="JLR Emeric"/>
              <a:cs typeface="JLR Emeric"/>
            </a:endParaRPr>
          </a:p>
          <a:p>
            <a:pPr marL="480695" lvl="1" indent="-228600">
              <a:lnSpc>
                <a:spcPct val="100000"/>
              </a:lnSpc>
              <a:buChar char="&gt;"/>
              <a:tabLst>
                <a:tab pos="480059" algn="l"/>
                <a:tab pos="480695" algn="l"/>
              </a:tabLst>
            </a:pPr>
            <a:r>
              <a:rPr sz="900" spc="35" dirty="0">
                <a:solidFill>
                  <a:srgbClr val="231F20"/>
                </a:solidFill>
                <a:latin typeface="JLR Emeric"/>
                <a:cs typeface="JLR Emeric"/>
              </a:rPr>
              <a:t>Health status </a:t>
            </a:r>
            <a:r>
              <a:rPr sz="900" spc="30" dirty="0">
                <a:solidFill>
                  <a:srgbClr val="231F20"/>
                </a:solidFill>
                <a:latin typeface="JLR Emeric"/>
                <a:cs typeface="JLR Emeric"/>
              </a:rPr>
              <a:t>(previous/current </a:t>
            </a:r>
            <a:r>
              <a:rPr sz="900" spc="35" dirty="0">
                <a:solidFill>
                  <a:srgbClr val="231F20"/>
                </a:solidFill>
                <a:latin typeface="JLR Emeric"/>
                <a:cs typeface="JLR Emeric"/>
              </a:rPr>
              <a:t>health</a:t>
            </a:r>
            <a:r>
              <a:rPr sz="900" spc="254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900" spc="45" dirty="0">
                <a:solidFill>
                  <a:srgbClr val="231F20"/>
                </a:solidFill>
                <a:latin typeface="JLR Emeric"/>
                <a:cs typeface="JLR Emeric"/>
              </a:rPr>
              <a:t>issues)</a:t>
            </a:r>
            <a:endParaRPr sz="900">
              <a:latin typeface="JLR Emeric"/>
              <a:cs typeface="JLR Emeric"/>
            </a:endParaRPr>
          </a:p>
          <a:p>
            <a:pPr marL="480695" lvl="1" indent="-228600">
              <a:lnSpc>
                <a:spcPct val="100000"/>
              </a:lnSpc>
              <a:buChar char="&gt;"/>
              <a:tabLst>
                <a:tab pos="480059" algn="l"/>
                <a:tab pos="480695" algn="l"/>
              </a:tabLst>
            </a:pPr>
            <a:r>
              <a:rPr sz="900" spc="30" dirty="0">
                <a:solidFill>
                  <a:srgbClr val="231F20"/>
                </a:solidFill>
                <a:latin typeface="JLR Emeric"/>
                <a:cs typeface="JLR Emeric"/>
              </a:rPr>
              <a:t>Lack </a:t>
            </a:r>
            <a:r>
              <a:rPr sz="900" spc="20" dirty="0">
                <a:solidFill>
                  <a:srgbClr val="231F20"/>
                </a:solidFill>
                <a:latin typeface="JLR Emeric"/>
                <a:cs typeface="JLR Emeric"/>
              </a:rPr>
              <a:t>of </a:t>
            </a:r>
            <a:r>
              <a:rPr sz="900" spc="35" dirty="0">
                <a:solidFill>
                  <a:srgbClr val="231F20"/>
                </a:solidFill>
                <a:latin typeface="JLR Emeric"/>
                <a:cs typeface="JLR Emeric"/>
              </a:rPr>
              <a:t>motivation </a:t>
            </a:r>
            <a:r>
              <a:rPr sz="900" spc="15" dirty="0">
                <a:solidFill>
                  <a:srgbClr val="231F20"/>
                </a:solidFill>
                <a:latin typeface="JLR Emeric"/>
                <a:cs typeface="JLR Emeric"/>
              </a:rPr>
              <a:t>to</a:t>
            </a:r>
            <a:r>
              <a:rPr sz="900" spc="4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JLR Emeric"/>
                <a:cs typeface="JLR Emeric"/>
              </a:rPr>
              <a:t>change</a:t>
            </a:r>
            <a:endParaRPr sz="900">
              <a:latin typeface="JLR Emeric"/>
              <a:cs typeface="JLR Emeric"/>
            </a:endParaRPr>
          </a:p>
          <a:p>
            <a:pPr marL="241300" marR="45085" indent="-228600">
              <a:lnSpc>
                <a:spcPct val="100000"/>
              </a:lnSpc>
              <a:spcBef>
                <a:spcPts val="620"/>
              </a:spcBef>
              <a:buChar char="&gt;"/>
              <a:tabLst>
                <a:tab pos="240665" algn="l"/>
                <a:tab pos="241300" algn="l"/>
              </a:tabLst>
            </a:pP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It may be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useful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to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check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now if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we </a:t>
            </a:r>
            <a:r>
              <a:rPr sz="1200" spc="25" dirty="0">
                <a:solidFill>
                  <a:srgbClr val="231F20"/>
                </a:solidFill>
                <a:latin typeface="JLR Emeric"/>
                <a:cs typeface="JLR Emeric"/>
              </a:rPr>
              <a:t>are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really ready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for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change </a:t>
            </a:r>
            <a:r>
              <a:rPr sz="1200" dirty="0">
                <a:solidFill>
                  <a:srgbClr val="231F20"/>
                </a:solidFill>
                <a:latin typeface="JLR Emeric"/>
                <a:cs typeface="JLR Emeric"/>
              </a:rPr>
              <a:t>–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it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will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determine 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how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successful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we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will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ultimately</a:t>
            </a:r>
            <a:r>
              <a:rPr sz="1200" spc="16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60" dirty="0">
                <a:solidFill>
                  <a:srgbClr val="231F20"/>
                </a:solidFill>
                <a:latin typeface="JLR Emeric"/>
                <a:cs typeface="JLR Emeric"/>
              </a:rPr>
              <a:t>be</a:t>
            </a:r>
            <a:endParaRPr sz="1200">
              <a:latin typeface="JLR Emeric"/>
              <a:cs typeface="JLR Emer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79841" y="288470"/>
            <a:ext cx="1364158" cy="48547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="" xmlns:a16="http://schemas.microsoft.com/office/drawing/2014/main" id="{1ECE186A-32C1-4E8B-8A45-3D9D65C54A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1920" y="4556125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310"/>
    </mc:Choice>
    <mc:Fallback>
      <p:transition spd="slow" advTm="773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6"/>
        <p14:stopEvt time="74251" objId="6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442" y="494135"/>
            <a:ext cx="3471545" cy="26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0"/>
              </a:lnSpc>
              <a:tabLst>
                <a:tab pos="545465" algn="l"/>
              </a:tabLst>
            </a:pPr>
            <a:r>
              <a:rPr sz="1800" spc="10" dirty="0">
                <a:solidFill>
                  <a:srgbClr val="FFFFFF"/>
                </a:solidFill>
              </a:rPr>
              <a:t>2	</a:t>
            </a:r>
            <a:r>
              <a:rPr sz="2400" spc="135" baseline="3472" dirty="0"/>
              <a:t>HOW </a:t>
            </a:r>
            <a:r>
              <a:rPr sz="2400" spc="60" baseline="3472" dirty="0"/>
              <a:t>TO </a:t>
            </a:r>
            <a:r>
              <a:rPr sz="2400" spc="112" baseline="3472" dirty="0"/>
              <a:t>START </a:t>
            </a:r>
            <a:r>
              <a:rPr sz="2400" baseline="3472" dirty="0"/>
              <a:t>A</a:t>
            </a:r>
            <a:r>
              <a:rPr sz="2400" spc="217" baseline="3472" dirty="0"/>
              <a:t> </a:t>
            </a:r>
            <a:r>
              <a:rPr sz="2400" spc="195" baseline="3472" dirty="0"/>
              <a:t>CHANGE</a:t>
            </a:r>
            <a:r>
              <a:rPr sz="2400" spc="-322" baseline="3472" dirty="0"/>
              <a:t> </a:t>
            </a:r>
            <a:endParaRPr sz="2400" baseline="3472"/>
          </a:p>
        </p:txBody>
      </p:sp>
      <p:sp>
        <p:nvSpPr>
          <p:cNvPr id="3" name="object 3"/>
          <p:cNvSpPr txBox="1"/>
          <p:nvPr/>
        </p:nvSpPr>
        <p:spPr>
          <a:xfrm>
            <a:off x="275300" y="1220459"/>
            <a:ext cx="8497570" cy="3868367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65"/>
              </a:spcBef>
              <a:buChar char="&gt;"/>
              <a:tabLst>
                <a:tab pos="240665" algn="l"/>
                <a:tab pos="241300" algn="l"/>
              </a:tabLst>
            </a:pP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So,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we </a:t>
            </a:r>
            <a:r>
              <a:rPr sz="1200" spc="25" dirty="0">
                <a:solidFill>
                  <a:srgbClr val="231F20"/>
                </a:solidFill>
                <a:latin typeface="JLR Emeric"/>
                <a:cs typeface="JLR Emeric"/>
              </a:rPr>
              <a:t>are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ready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for </a:t>
            </a:r>
            <a:r>
              <a:rPr sz="1200" spc="45" dirty="0" smtClean="0">
                <a:solidFill>
                  <a:srgbClr val="231F20"/>
                </a:solidFill>
                <a:latin typeface="JLR Emeric"/>
                <a:cs typeface="JLR Emeric"/>
              </a:rPr>
              <a:t>change</a:t>
            </a:r>
            <a:r>
              <a:rPr sz="1200" spc="30" dirty="0" smtClean="0">
                <a:solidFill>
                  <a:srgbClr val="231F20"/>
                </a:solidFill>
                <a:latin typeface="JLR Emeric"/>
                <a:cs typeface="JLR Emeric"/>
              </a:rPr>
              <a:t>…. </a:t>
            </a:r>
            <a:r>
              <a:rPr sz="1200" spc="25" dirty="0">
                <a:solidFill>
                  <a:srgbClr val="231F20"/>
                </a:solidFill>
                <a:latin typeface="JLR Emeric"/>
                <a:cs typeface="JLR Emeric"/>
              </a:rPr>
              <a:t>What’s</a:t>
            </a:r>
            <a:r>
              <a:rPr sz="1200" spc="-15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35" dirty="0">
                <a:solidFill>
                  <a:srgbClr val="231F20"/>
                </a:solidFill>
                <a:latin typeface="JLR Emeric"/>
                <a:cs typeface="JLR Emeric"/>
              </a:rPr>
              <a:t>next?</a:t>
            </a:r>
            <a:endParaRPr sz="1200" dirty="0">
              <a:latin typeface="JLR Emeric"/>
              <a:cs typeface="JLR Emeric"/>
            </a:endParaRPr>
          </a:p>
          <a:p>
            <a:pPr marL="241300" indent="-228600">
              <a:lnSpc>
                <a:spcPct val="100000"/>
              </a:lnSpc>
              <a:spcBef>
                <a:spcPts val="565"/>
              </a:spcBef>
              <a:buChar char="&gt;"/>
              <a:tabLst>
                <a:tab pos="240665" algn="l"/>
                <a:tab pos="241300" algn="l"/>
              </a:tabLst>
            </a:pP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Identify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what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specifically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we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want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to</a:t>
            </a:r>
            <a:r>
              <a:rPr sz="1200" spc="204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change</a:t>
            </a:r>
            <a:endParaRPr sz="1200" dirty="0">
              <a:latin typeface="JLR Emeric"/>
              <a:cs typeface="JLR Emeric"/>
            </a:endParaRPr>
          </a:p>
          <a:p>
            <a:pPr marL="241300" indent="-228600">
              <a:lnSpc>
                <a:spcPct val="100000"/>
              </a:lnSpc>
              <a:spcBef>
                <a:spcPts val="570"/>
              </a:spcBef>
              <a:buChar char="&gt;"/>
              <a:tabLst>
                <a:tab pos="240665" algn="l"/>
                <a:tab pos="241300" algn="l"/>
              </a:tabLst>
            </a:pP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Do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we</a:t>
            </a:r>
            <a:r>
              <a:rPr sz="1200" spc="204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want:</a:t>
            </a:r>
            <a:endParaRPr sz="1200" dirty="0">
              <a:latin typeface="JLR Emeric"/>
              <a:cs typeface="JLR Emeric"/>
            </a:endParaRPr>
          </a:p>
          <a:p>
            <a:pPr marL="480695" lvl="1" indent="-228600">
              <a:lnSpc>
                <a:spcPct val="100000"/>
              </a:lnSpc>
              <a:spcBef>
                <a:spcPts val="825"/>
              </a:spcBef>
              <a:buChar char="&gt;"/>
              <a:tabLst>
                <a:tab pos="480059" algn="l"/>
                <a:tab pos="480695" algn="l"/>
              </a:tabLst>
            </a:pPr>
            <a:r>
              <a:rPr sz="900" dirty="0">
                <a:solidFill>
                  <a:srgbClr val="231F20"/>
                </a:solidFill>
                <a:latin typeface="JLR Emeric"/>
                <a:cs typeface="JLR Emeric"/>
              </a:rPr>
              <a:t>A </a:t>
            </a:r>
            <a:r>
              <a:rPr sz="900" spc="15" dirty="0">
                <a:solidFill>
                  <a:srgbClr val="231F20"/>
                </a:solidFill>
                <a:latin typeface="JLR Emeric"/>
                <a:cs typeface="JLR Emeric"/>
              </a:rPr>
              <a:t>larger, </a:t>
            </a:r>
            <a:r>
              <a:rPr sz="900" spc="30" dirty="0">
                <a:solidFill>
                  <a:srgbClr val="231F20"/>
                </a:solidFill>
                <a:latin typeface="JLR Emeric"/>
                <a:cs typeface="JLR Emeric"/>
              </a:rPr>
              <a:t>longer term lifestyle change?</a:t>
            </a:r>
            <a:r>
              <a:rPr sz="90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900" spc="45" dirty="0">
                <a:solidFill>
                  <a:srgbClr val="231F20"/>
                </a:solidFill>
                <a:latin typeface="JLR Emeric"/>
                <a:cs typeface="JLR Emeric"/>
              </a:rPr>
              <a:t>Or</a:t>
            </a:r>
            <a:endParaRPr sz="900" dirty="0">
              <a:latin typeface="JLR Emeric"/>
              <a:cs typeface="JLR Emeric"/>
            </a:endParaRPr>
          </a:p>
          <a:p>
            <a:pPr marL="480695" lvl="1" indent="-228600">
              <a:lnSpc>
                <a:spcPct val="100000"/>
              </a:lnSpc>
              <a:spcBef>
                <a:spcPts val="570"/>
              </a:spcBef>
              <a:buChar char="&gt;"/>
              <a:tabLst>
                <a:tab pos="480059" algn="l"/>
                <a:tab pos="480695" algn="l"/>
              </a:tabLst>
            </a:pPr>
            <a:r>
              <a:rPr sz="900" spc="-20" dirty="0">
                <a:solidFill>
                  <a:srgbClr val="231F20"/>
                </a:solidFill>
                <a:latin typeface="JLR Emeric"/>
                <a:cs typeface="JLR Emeric"/>
              </a:rPr>
              <a:t>To </a:t>
            </a:r>
            <a:r>
              <a:rPr sz="900" spc="30" dirty="0">
                <a:solidFill>
                  <a:srgbClr val="231F20"/>
                </a:solidFill>
                <a:latin typeface="JLR Emeric"/>
                <a:cs typeface="JLR Emeric"/>
              </a:rPr>
              <a:t>improve </a:t>
            </a:r>
            <a:r>
              <a:rPr sz="900" spc="40" dirty="0">
                <a:solidFill>
                  <a:srgbClr val="231F20"/>
                </a:solidFill>
                <a:latin typeface="JLR Emeric"/>
                <a:cs typeface="JLR Emeric"/>
              </a:rPr>
              <a:t>something </a:t>
            </a:r>
            <a:r>
              <a:rPr sz="900" spc="35" dirty="0">
                <a:solidFill>
                  <a:srgbClr val="231F20"/>
                </a:solidFill>
                <a:latin typeface="JLR Emeric"/>
                <a:cs typeface="JLR Emeric"/>
              </a:rPr>
              <a:t>smaller </a:t>
            </a:r>
            <a:r>
              <a:rPr sz="900" spc="30" dirty="0">
                <a:solidFill>
                  <a:srgbClr val="231F20"/>
                </a:solidFill>
                <a:latin typeface="JLR Emeric"/>
                <a:cs typeface="JLR Emeric"/>
              </a:rPr>
              <a:t>which </a:t>
            </a:r>
            <a:r>
              <a:rPr sz="900" spc="15" dirty="0">
                <a:solidFill>
                  <a:srgbClr val="231F20"/>
                </a:solidFill>
                <a:latin typeface="JLR Emeric"/>
                <a:cs typeface="JLR Emeric"/>
              </a:rPr>
              <a:t>we </a:t>
            </a:r>
            <a:r>
              <a:rPr sz="900" spc="20" dirty="0">
                <a:solidFill>
                  <a:srgbClr val="231F20"/>
                </a:solidFill>
                <a:latin typeface="JLR Emeric"/>
                <a:cs typeface="JLR Emeric"/>
              </a:rPr>
              <a:t>do </a:t>
            </a:r>
            <a:r>
              <a:rPr sz="900" spc="30" dirty="0">
                <a:solidFill>
                  <a:srgbClr val="231F20"/>
                </a:solidFill>
                <a:latin typeface="JLR Emeric"/>
                <a:cs typeface="JLR Emeric"/>
              </a:rPr>
              <a:t>quite well </a:t>
            </a:r>
            <a:r>
              <a:rPr sz="900" spc="35" dirty="0">
                <a:solidFill>
                  <a:srgbClr val="231F20"/>
                </a:solidFill>
                <a:latin typeface="JLR Emeric"/>
                <a:cs typeface="JLR Emeric"/>
              </a:rPr>
              <a:t>already </a:t>
            </a:r>
            <a:r>
              <a:rPr sz="900" spc="30" dirty="0">
                <a:solidFill>
                  <a:srgbClr val="231F20"/>
                </a:solidFill>
                <a:latin typeface="JLR Emeric"/>
                <a:cs typeface="JLR Emeric"/>
              </a:rPr>
              <a:t>but </a:t>
            </a:r>
            <a:r>
              <a:rPr sz="900" spc="25" dirty="0">
                <a:solidFill>
                  <a:srgbClr val="231F20"/>
                </a:solidFill>
                <a:latin typeface="JLR Emeric"/>
                <a:cs typeface="JLR Emeric"/>
              </a:rPr>
              <a:t>where </a:t>
            </a:r>
            <a:r>
              <a:rPr sz="900" spc="30" dirty="0">
                <a:solidFill>
                  <a:srgbClr val="231F20"/>
                </a:solidFill>
                <a:latin typeface="JLR Emeric"/>
                <a:cs typeface="JLR Emeric"/>
              </a:rPr>
              <a:t>there </a:t>
            </a:r>
            <a:r>
              <a:rPr sz="900" spc="20" dirty="0">
                <a:solidFill>
                  <a:srgbClr val="231F20"/>
                </a:solidFill>
                <a:latin typeface="JLR Emeric"/>
                <a:cs typeface="JLR Emeric"/>
              </a:rPr>
              <a:t>is </a:t>
            </a:r>
            <a:r>
              <a:rPr sz="900" spc="35" dirty="0">
                <a:solidFill>
                  <a:srgbClr val="231F20"/>
                </a:solidFill>
                <a:latin typeface="JLR Emeric"/>
                <a:cs typeface="JLR Emeric"/>
              </a:rPr>
              <a:t>still </a:t>
            </a:r>
            <a:r>
              <a:rPr sz="900" spc="25" dirty="0">
                <a:solidFill>
                  <a:srgbClr val="231F20"/>
                </a:solidFill>
                <a:latin typeface="JLR Emeric"/>
                <a:cs typeface="JLR Emeric"/>
              </a:rPr>
              <a:t>room </a:t>
            </a:r>
            <a:r>
              <a:rPr sz="900" spc="20" dirty="0">
                <a:solidFill>
                  <a:srgbClr val="231F20"/>
                </a:solidFill>
                <a:latin typeface="JLR Emeric"/>
                <a:cs typeface="JLR Emeric"/>
              </a:rPr>
              <a:t>for </a:t>
            </a:r>
            <a:r>
              <a:rPr sz="900" spc="40" dirty="0">
                <a:solidFill>
                  <a:srgbClr val="231F20"/>
                </a:solidFill>
                <a:latin typeface="JLR Emeric"/>
                <a:cs typeface="JLR Emeric"/>
              </a:rPr>
              <a:t>improvement</a:t>
            </a:r>
            <a:endParaRPr lang="en-GB" sz="900" dirty="0">
              <a:latin typeface="JLR Emeric"/>
              <a:cs typeface="JLR Emeric"/>
            </a:endParaRPr>
          </a:p>
          <a:p>
            <a:pPr marL="480695" lvl="1" indent="-228600">
              <a:lnSpc>
                <a:spcPct val="100000"/>
              </a:lnSpc>
              <a:spcBef>
                <a:spcPts val="570"/>
              </a:spcBef>
              <a:buChar char="&gt;"/>
              <a:tabLst>
                <a:tab pos="480059" algn="l"/>
                <a:tab pos="480695" algn="l"/>
              </a:tabLst>
            </a:pPr>
            <a:endParaRPr lang="en-GB" sz="900" b="1" spc="30" dirty="0">
              <a:solidFill>
                <a:srgbClr val="D2232A"/>
              </a:solidFill>
              <a:latin typeface="JLR Emeric"/>
              <a:cs typeface="Jaguar Extrabold"/>
            </a:endParaRPr>
          </a:p>
          <a:p>
            <a:pPr marL="252095" lvl="1" algn="ctr">
              <a:lnSpc>
                <a:spcPct val="100000"/>
              </a:lnSpc>
              <a:spcBef>
                <a:spcPts val="570"/>
              </a:spcBef>
              <a:tabLst>
                <a:tab pos="480059" algn="l"/>
                <a:tab pos="480695" algn="l"/>
              </a:tabLst>
            </a:pPr>
            <a:r>
              <a:rPr b="1" spc="30" dirty="0">
                <a:solidFill>
                  <a:srgbClr val="D2232A"/>
                </a:solidFill>
                <a:latin typeface="JLR Emeric SemiBold" panose="02000503040000020004" pitchFamily="2" charset="0"/>
                <a:cs typeface="Jaguar Extrabold"/>
              </a:rPr>
              <a:t>SMALL </a:t>
            </a:r>
            <a:r>
              <a:rPr b="1" spc="25" dirty="0">
                <a:solidFill>
                  <a:srgbClr val="D2232A"/>
                </a:solidFill>
                <a:latin typeface="JLR Emeric SemiBold" panose="02000503040000020004" pitchFamily="2" charset="0"/>
                <a:cs typeface="Jaguar Extrabold"/>
              </a:rPr>
              <a:t>CHANGES </a:t>
            </a:r>
            <a:r>
              <a:rPr b="1" spc="35" dirty="0">
                <a:solidFill>
                  <a:srgbClr val="D2232A"/>
                </a:solidFill>
                <a:latin typeface="JLR Emeric SemiBold" panose="02000503040000020004" pitchFamily="2" charset="0"/>
                <a:cs typeface="Jaguar Extrabold"/>
              </a:rPr>
              <a:t>CAN </a:t>
            </a:r>
            <a:r>
              <a:rPr b="1" spc="20" dirty="0">
                <a:solidFill>
                  <a:srgbClr val="D2232A"/>
                </a:solidFill>
                <a:latin typeface="JLR Emeric SemiBold" panose="02000503040000020004" pitchFamily="2" charset="0"/>
                <a:cs typeface="Jaguar Extrabold"/>
              </a:rPr>
              <a:t>SNOWBALL </a:t>
            </a:r>
            <a:r>
              <a:rPr b="1" spc="30" dirty="0">
                <a:solidFill>
                  <a:srgbClr val="D2232A"/>
                </a:solidFill>
                <a:latin typeface="JLR Emeric SemiBold" panose="02000503040000020004" pitchFamily="2" charset="0"/>
                <a:cs typeface="Jaguar Extrabold"/>
              </a:rPr>
              <a:t>AND </a:t>
            </a:r>
            <a:r>
              <a:rPr b="1" spc="10" dirty="0">
                <a:solidFill>
                  <a:srgbClr val="D2232A"/>
                </a:solidFill>
                <a:latin typeface="JLR Emeric SemiBold" panose="02000503040000020004" pitchFamily="2" charset="0"/>
                <a:cs typeface="Jaguar Extrabold"/>
              </a:rPr>
              <a:t>BECOME  </a:t>
            </a:r>
            <a:r>
              <a:rPr b="1" spc="20" dirty="0">
                <a:solidFill>
                  <a:srgbClr val="D2232A"/>
                </a:solidFill>
                <a:latin typeface="JLR Emeric SemiBold" panose="02000503040000020004" pitchFamily="2" charset="0"/>
                <a:cs typeface="Jaguar Extrabold"/>
              </a:rPr>
              <a:t>GAME-CHANGERS </a:t>
            </a:r>
            <a:r>
              <a:rPr b="1" dirty="0">
                <a:solidFill>
                  <a:srgbClr val="D2232A"/>
                </a:solidFill>
                <a:latin typeface="JLR Emeric SemiBold" panose="02000503040000020004" pitchFamily="2" charset="0"/>
                <a:cs typeface="Jaguar Extrabold"/>
              </a:rPr>
              <a:t>TO </a:t>
            </a:r>
            <a:r>
              <a:rPr b="1" spc="30" dirty="0">
                <a:solidFill>
                  <a:srgbClr val="D2232A"/>
                </a:solidFill>
                <a:latin typeface="JLR Emeric SemiBold" panose="02000503040000020004" pitchFamily="2" charset="0"/>
                <a:cs typeface="Jaguar Extrabold"/>
              </a:rPr>
              <a:t>OUR </a:t>
            </a:r>
            <a:r>
              <a:rPr b="1" spc="25" dirty="0">
                <a:solidFill>
                  <a:srgbClr val="D2232A"/>
                </a:solidFill>
                <a:latin typeface="JLR Emeric SemiBold" panose="02000503040000020004" pitchFamily="2" charset="0"/>
                <a:cs typeface="Jaguar Extrabold"/>
              </a:rPr>
              <a:t>PHYSICAL </a:t>
            </a:r>
            <a:r>
              <a:rPr b="1" spc="30" dirty="0">
                <a:solidFill>
                  <a:srgbClr val="D2232A"/>
                </a:solidFill>
                <a:latin typeface="JLR Emeric SemiBold" panose="02000503040000020004" pitchFamily="2" charset="0"/>
                <a:cs typeface="Jaguar Extrabold"/>
              </a:rPr>
              <a:t>AND </a:t>
            </a:r>
            <a:r>
              <a:rPr b="1" spc="-5" dirty="0">
                <a:solidFill>
                  <a:srgbClr val="D2232A"/>
                </a:solidFill>
                <a:latin typeface="JLR Emeric SemiBold" panose="02000503040000020004" pitchFamily="2" charset="0"/>
                <a:cs typeface="Jaguar Extrabold"/>
              </a:rPr>
              <a:t>MENTAL</a:t>
            </a:r>
            <a:r>
              <a:rPr b="1" spc="-60" dirty="0">
                <a:solidFill>
                  <a:srgbClr val="D2232A"/>
                </a:solidFill>
                <a:latin typeface="JLR Emeric SemiBold" panose="02000503040000020004" pitchFamily="2" charset="0"/>
                <a:cs typeface="Jaguar Extrabold"/>
              </a:rPr>
              <a:t> </a:t>
            </a:r>
            <a:r>
              <a:rPr b="1" spc="-20" dirty="0">
                <a:solidFill>
                  <a:srgbClr val="D2232A"/>
                </a:solidFill>
                <a:latin typeface="JLR Emeric SemiBold" panose="02000503040000020004" pitchFamily="2" charset="0"/>
                <a:cs typeface="Jaguar Extrabold"/>
              </a:rPr>
              <a:t>HEALTH</a:t>
            </a:r>
            <a:endParaRPr dirty="0">
              <a:latin typeface="JLR Emeric SemiBold" panose="02000503040000020004" pitchFamily="2" charset="0"/>
              <a:cs typeface="Jaguar Extrabold"/>
            </a:endParaRPr>
          </a:p>
          <a:p>
            <a:pPr marL="241300" indent="-228600">
              <a:lnSpc>
                <a:spcPct val="100000"/>
              </a:lnSpc>
              <a:spcBef>
                <a:spcPts val="1930"/>
              </a:spcBef>
              <a:buChar char="&gt;"/>
              <a:tabLst>
                <a:tab pos="240665" algn="l"/>
                <a:tab pos="241300" algn="l"/>
              </a:tabLst>
            </a:pP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Common</a:t>
            </a:r>
            <a:r>
              <a:rPr sz="1200" spc="125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lifestyle/health-based</a:t>
            </a:r>
            <a:r>
              <a:rPr sz="1200" spc="125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changes</a:t>
            </a:r>
            <a:r>
              <a:rPr sz="1200" spc="125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which</a:t>
            </a:r>
            <a:r>
              <a:rPr sz="1200" spc="125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can</a:t>
            </a:r>
            <a:r>
              <a:rPr sz="1200" spc="125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become</a:t>
            </a:r>
            <a:r>
              <a:rPr sz="1200" spc="125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35" dirty="0">
                <a:solidFill>
                  <a:srgbClr val="231F20"/>
                </a:solidFill>
                <a:latin typeface="JLR Emeric"/>
                <a:cs typeface="JLR Emeric"/>
              </a:rPr>
              <a:t>real</a:t>
            </a:r>
            <a:r>
              <a:rPr sz="1200" spc="125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game-changers</a:t>
            </a:r>
            <a:r>
              <a:rPr sz="1200" spc="13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JLR Emeric"/>
                <a:cs typeface="JLR Emeric"/>
              </a:rPr>
              <a:t>are</a:t>
            </a:r>
            <a:r>
              <a:rPr sz="1200" spc="125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often</a:t>
            </a:r>
            <a:r>
              <a:rPr sz="1200" spc="125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associated</a:t>
            </a:r>
            <a:r>
              <a:rPr sz="1200" spc="125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with:</a:t>
            </a:r>
            <a:endParaRPr sz="1200" dirty="0">
              <a:latin typeface="JLR Emeric"/>
              <a:cs typeface="JLR Emeric"/>
            </a:endParaRPr>
          </a:p>
          <a:p>
            <a:pPr marL="480695" lvl="1" indent="-228600">
              <a:lnSpc>
                <a:spcPct val="100000"/>
              </a:lnSpc>
              <a:spcBef>
                <a:spcPts val="505"/>
              </a:spcBef>
              <a:buChar char="&gt;"/>
              <a:tabLst>
                <a:tab pos="480059" algn="l"/>
                <a:tab pos="480695" algn="l"/>
              </a:tabLst>
            </a:pPr>
            <a:r>
              <a:rPr sz="900" spc="40" dirty="0">
                <a:solidFill>
                  <a:srgbClr val="231F20"/>
                </a:solidFill>
                <a:latin typeface="JLR Emeric"/>
                <a:cs typeface="JLR Emeric"/>
              </a:rPr>
              <a:t>Diet/food</a:t>
            </a:r>
            <a:endParaRPr sz="900" dirty="0">
              <a:latin typeface="JLR Emeric"/>
              <a:cs typeface="JLR Emeric"/>
            </a:endParaRPr>
          </a:p>
          <a:p>
            <a:pPr marL="480695" lvl="1" indent="-228600">
              <a:lnSpc>
                <a:spcPct val="100000"/>
              </a:lnSpc>
              <a:buChar char="&gt;"/>
              <a:tabLst>
                <a:tab pos="480059" algn="l"/>
                <a:tab pos="480695" algn="l"/>
              </a:tabLst>
            </a:pPr>
            <a:r>
              <a:rPr sz="900" spc="35" dirty="0">
                <a:solidFill>
                  <a:srgbClr val="231F20"/>
                </a:solidFill>
                <a:latin typeface="JLR Emeric"/>
                <a:cs typeface="JLR Emeric"/>
              </a:rPr>
              <a:t>Weight</a:t>
            </a:r>
            <a:endParaRPr sz="900" dirty="0">
              <a:latin typeface="JLR Emeric"/>
              <a:cs typeface="JLR Emeric"/>
            </a:endParaRPr>
          </a:p>
          <a:p>
            <a:pPr marL="480695" lvl="1" indent="-228600">
              <a:lnSpc>
                <a:spcPct val="100000"/>
              </a:lnSpc>
              <a:buChar char="&gt;"/>
              <a:tabLst>
                <a:tab pos="480059" algn="l"/>
                <a:tab pos="480695" algn="l"/>
              </a:tabLst>
            </a:pPr>
            <a:r>
              <a:rPr sz="900" spc="40" dirty="0">
                <a:solidFill>
                  <a:srgbClr val="231F20"/>
                </a:solidFill>
                <a:latin typeface="JLR Emeric"/>
                <a:cs typeface="JLR Emeric"/>
              </a:rPr>
              <a:t>Alcohol</a:t>
            </a:r>
            <a:endParaRPr sz="900" dirty="0">
              <a:latin typeface="JLR Emeric"/>
              <a:cs typeface="JLR Emeric"/>
            </a:endParaRPr>
          </a:p>
          <a:p>
            <a:pPr marL="480695" lvl="1" indent="-228600">
              <a:lnSpc>
                <a:spcPct val="100000"/>
              </a:lnSpc>
              <a:buChar char="&gt;"/>
              <a:tabLst>
                <a:tab pos="480059" algn="l"/>
                <a:tab pos="480695" algn="l"/>
              </a:tabLst>
            </a:pPr>
            <a:r>
              <a:rPr sz="900" spc="35" dirty="0">
                <a:solidFill>
                  <a:srgbClr val="231F20"/>
                </a:solidFill>
                <a:latin typeface="JLR Emeric"/>
                <a:cs typeface="JLR Emeric"/>
              </a:rPr>
              <a:t>Exercise</a:t>
            </a:r>
            <a:endParaRPr sz="900" dirty="0">
              <a:latin typeface="JLR Emeric"/>
              <a:cs typeface="JLR Emeric"/>
            </a:endParaRPr>
          </a:p>
          <a:p>
            <a:pPr marL="480695" lvl="1" indent="-228600">
              <a:lnSpc>
                <a:spcPct val="100000"/>
              </a:lnSpc>
              <a:buChar char="&gt;"/>
              <a:tabLst>
                <a:tab pos="480059" algn="l"/>
                <a:tab pos="480695" algn="l"/>
              </a:tabLst>
            </a:pPr>
            <a:r>
              <a:rPr sz="900" spc="45" dirty="0">
                <a:solidFill>
                  <a:srgbClr val="231F20"/>
                </a:solidFill>
                <a:latin typeface="JLR Emeric"/>
                <a:cs typeface="JLR Emeric"/>
              </a:rPr>
              <a:t>Smoking</a:t>
            </a:r>
            <a:endParaRPr sz="900" dirty="0">
              <a:latin typeface="JLR Emeric"/>
              <a:cs typeface="JLR Emeric"/>
            </a:endParaRPr>
          </a:p>
          <a:p>
            <a:pPr marL="241300" indent="-228600">
              <a:lnSpc>
                <a:spcPct val="100000"/>
              </a:lnSpc>
              <a:spcBef>
                <a:spcPts val="1060"/>
              </a:spcBef>
              <a:buChar char="&gt;"/>
              <a:tabLst>
                <a:tab pos="240665" algn="l"/>
                <a:tab pos="241300" algn="l"/>
              </a:tabLst>
            </a:pP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Start</a:t>
            </a:r>
            <a:r>
              <a:rPr sz="1200" spc="12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small</a:t>
            </a:r>
            <a:r>
              <a:rPr sz="1200" spc="12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and</a:t>
            </a:r>
            <a:r>
              <a:rPr sz="1200" spc="12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specific</a:t>
            </a:r>
            <a:r>
              <a:rPr sz="1200" spc="12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and</a:t>
            </a:r>
            <a:r>
              <a:rPr sz="1200" spc="12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gain</a:t>
            </a:r>
            <a:r>
              <a:rPr sz="1200" spc="12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confidence</a:t>
            </a:r>
            <a:r>
              <a:rPr sz="1200" spc="12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in</a:t>
            </a:r>
            <a:r>
              <a:rPr sz="1200" spc="12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small</a:t>
            </a:r>
            <a:r>
              <a:rPr sz="1200" spc="12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wins</a:t>
            </a:r>
            <a:endParaRPr sz="1200" dirty="0">
              <a:latin typeface="JLR Emeric"/>
              <a:cs typeface="JLR Emeric"/>
            </a:endParaRPr>
          </a:p>
          <a:p>
            <a:pPr marL="241300" indent="-228600">
              <a:lnSpc>
                <a:spcPct val="100000"/>
              </a:lnSpc>
              <a:spcBef>
                <a:spcPts val="570"/>
              </a:spcBef>
              <a:buChar char="&gt;"/>
              <a:tabLst>
                <a:tab pos="240665" algn="l"/>
                <a:tab pos="241300" algn="l"/>
              </a:tabLst>
            </a:pPr>
            <a:r>
              <a:rPr sz="1200" spc="15" dirty="0">
                <a:solidFill>
                  <a:srgbClr val="231F20"/>
                </a:solidFill>
                <a:latin typeface="JLR Emeric"/>
                <a:cs typeface="JLR Emeric"/>
              </a:rPr>
              <a:t>Tell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others </a:t>
            </a:r>
            <a:r>
              <a:rPr sz="1200" spc="35" dirty="0">
                <a:solidFill>
                  <a:srgbClr val="231F20"/>
                </a:solidFill>
                <a:latin typeface="JLR Emeric"/>
                <a:cs typeface="JLR Emeric"/>
              </a:rPr>
              <a:t>who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will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be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supportive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what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we </a:t>
            </a:r>
            <a:r>
              <a:rPr sz="1200" spc="25" dirty="0">
                <a:solidFill>
                  <a:srgbClr val="231F20"/>
                </a:solidFill>
                <a:latin typeface="JLR Emeric"/>
                <a:cs typeface="JLR Emeric"/>
              </a:rPr>
              <a:t>are</a:t>
            </a:r>
            <a:r>
              <a:rPr sz="1200" spc="21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60" dirty="0">
                <a:solidFill>
                  <a:srgbClr val="231F20"/>
                </a:solidFill>
                <a:latin typeface="JLR Emeric"/>
                <a:cs typeface="JLR Emeric"/>
              </a:rPr>
              <a:t>planning</a:t>
            </a:r>
            <a:endParaRPr sz="1200" dirty="0">
              <a:latin typeface="JLR Emeric"/>
              <a:cs typeface="JLR Emeric"/>
            </a:endParaRPr>
          </a:p>
        </p:txBody>
      </p:sp>
      <p:pic>
        <p:nvPicPr>
          <p:cNvPr id="4" name="Audio 4">
            <a:hlinkClick r:id="" action="ppaction://media"/>
            <a:extLst>
              <a:ext uri="{FF2B5EF4-FFF2-40B4-BE49-F238E27FC236}">
                <a16:creationId xmlns="" xmlns:a16="http://schemas.microsoft.com/office/drawing/2014/main" id="{3A3DF6AB-B6EB-477C-BBFF-1A73875A03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58200" y="4556125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762"/>
    </mc:Choice>
    <mc:Fallback>
      <p:transition spd="slow" advTm="597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"/>
        <p14:stopEvt time="58895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442" y="494135"/>
            <a:ext cx="7928609" cy="26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0"/>
              </a:lnSpc>
              <a:tabLst>
                <a:tab pos="612775" algn="l"/>
              </a:tabLst>
            </a:pPr>
            <a:r>
              <a:rPr sz="1800" spc="10" dirty="0">
                <a:solidFill>
                  <a:srgbClr val="FFFFFF"/>
                </a:solidFill>
              </a:rPr>
              <a:t>3	</a:t>
            </a:r>
            <a:r>
              <a:rPr sz="2400" spc="187" baseline="3472" dirty="0"/>
              <a:t>SMALL </a:t>
            </a:r>
            <a:r>
              <a:rPr sz="2400" spc="202" baseline="3472" dirty="0"/>
              <a:t>CHANGES </a:t>
            </a:r>
            <a:r>
              <a:rPr sz="2400" spc="150" baseline="3472" dirty="0"/>
              <a:t>CAN </a:t>
            </a:r>
            <a:r>
              <a:rPr sz="2400" spc="165" baseline="3472" dirty="0"/>
              <a:t>GROW </a:t>
            </a:r>
            <a:r>
              <a:rPr sz="2400" spc="150" baseline="3472" dirty="0"/>
              <a:t>INTO </a:t>
            </a:r>
            <a:r>
              <a:rPr sz="2400" spc="217" baseline="3472" dirty="0"/>
              <a:t>GAME-CHANGING </a:t>
            </a:r>
            <a:r>
              <a:rPr sz="2400" spc="157" baseline="3472" dirty="0"/>
              <a:t>NEW</a:t>
            </a:r>
            <a:r>
              <a:rPr sz="2400" spc="757" baseline="3472" dirty="0"/>
              <a:t> </a:t>
            </a:r>
            <a:r>
              <a:rPr sz="2400" spc="187" baseline="3472" dirty="0"/>
              <a:t>HABITS</a:t>
            </a:r>
            <a:endParaRPr sz="2400" baseline="3472"/>
          </a:p>
        </p:txBody>
      </p:sp>
      <p:sp>
        <p:nvSpPr>
          <p:cNvPr id="3" name="object 3"/>
          <p:cNvSpPr txBox="1"/>
          <p:nvPr/>
        </p:nvSpPr>
        <p:spPr>
          <a:xfrm>
            <a:off x="275300" y="1292459"/>
            <a:ext cx="4234815" cy="348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22225" indent="-228600">
              <a:lnSpc>
                <a:spcPct val="100000"/>
              </a:lnSpc>
              <a:spcBef>
                <a:spcPts val="100"/>
              </a:spcBef>
              <a:buChar char="&gt;"/>
              <a:tabLst>
                <a:tab pos="240665" algn="l"/>
                <a:tab pos="241300" algn="l"/>
              </a:tabLst>
            </a:pP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If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we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achieve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small,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specific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changes,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we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can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start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to 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feel</a:t>
            </a:r>
            <a:r>
              <a:rPr sz="1200" spc="114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good</a:t>
            </a:r>
            <a:r>
              <a:rPr sz="1200" spc="114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about</a:t>
            </a:r>
            <a:r>
              <a:rPr sz="1200" spc="114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the</a:t>
            </a:r>
            <a:r>
              <a:rPr sz="1200" spc="114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results</a:t>
            </a:r>
            <a:r>
              <a:rPr sz="1200" spc="114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we’re</a:t>
            </a:r>
            <a:r>
              <a:rPr sz="1200" spc="114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already</a:t>
            </a:r>
            <a:r>
              <a:rPr sz="1200" spc="114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achieving</a:t>
            </a:r>
            <a:endParaRPr sz="1200">
              <a:latin typeface="JLR Emeric"/>
              <a:cs typeface="JLR Emeric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231F20"/>
              </a:buClr>
              <a:buFont typeface="JLR Emeric"/>
              <a:buChar char="&gt;"/>
            </a:pPr>
            <a:endParaRPr sz="1600">
              <a:latin typeface="JLR Emeric"/>
              <a:cs typeface="JLR Emeric"/>
            </a:endParaRPr>
          </a:p>
          <a:p>
            <a:pPr marL="241300" indent="-228600">
              <a:lnSpc>
                <a:spcPct val="100000"/>
              </a:lnSpc>
              <a:buChar char="&gt;"/>
              <a:tabLst>
                <a:tab pos="240665" algn="l"/>
                <a:tab pos="241300" algn="l"/>
              </a:tabLst>
            </a:pP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This builds</a:t>
            </a:r>
            <a:r>
              <a:rPr sz="1200" spc="19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60" dirty="0">
                <a:solidFill>
                  <a:srgbClr val="231F20"/>
                </a:solidFill>
                <a:latin typeface="JLR Emeric"/>
                <a:cs typeface="JLR Emeric"/>
              </a:rPr>
              <a:t>momentum</a:t>
            </a:r>
            <a:endParaRPr sz="1200">
              <a:latin typeface="JLR Emeric"/>
              <a:cs typeface="JLR Emeric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231F20"/>
              </a:buClr>
              <a:buFont typeface="JLR Emeric"/>
              <a:buChar char="&gt;"/>
            </a:pPr>
            <a:endParaRPr sz="1600">
              <a:latin typeface="JLR Emeric"/>
              <a:cs typeface="JLR Emeric"/>
            </a:endParaRPr>
          </a:p>
          <a:p>
            <a:pPr marL="241300" marR="167005" indent="-228600">
              <a:lnSpc>
                <a:spcPct val="100000"/>
              </a:lnSpc>
              <a:buChar char="&gt;"/>
              <a:tabLst>
                <a:tab pos="240665" algn="l"/>
                <a:tab pos="241300" algn="l"/>
              </a:tabLst>
            </a:pPr>
            <a:r>
              <a:rPr sz="1200" dirty="0">
                <a:solidFill>
                  <a:srgbClr val="231F20"/>
                </a:solidFill>
                <a:latin typeface="JLR Emeric"/>
                <a:cs typeface="JLR Emeric"/>
              </a:rPr>
              <a:t>We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start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to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feel the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benefit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of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the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changes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and </a:t>
            </a:r>
            <a:r>
              <a:rPr sz="1200" spc="60" dirty="0">
                <a:solidFill>
                  <a:srgbClr val="231F20"/>
                </a:solidFill>
                <a:latin typeface="JLR Emeric"/>
                <a:cs typeface="JLR Emeric"/>
              </a:rPr>
              <a:t>the 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effect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on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our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health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and</a:t>
            </a:r>
            <a:r>
              <a:rPr sz="1200" spc="10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wellbeing</a:t>
            </a:r>
            <a:endParaRPr sz="1200">
              <a:latin typeface="JLR Emeric"/>
              <a:cs typeface="JLR Emeric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31F20"/>
              </a:buClr>
              <a:buFont typeface="JLR Emeric"/>
              <a:buChar char="&gt;"/>
            </a:pPr>
            <a:endParaRPr sz="1600">
              <a:latin typeface="JLR Emeric"/>
              <a:cs typeface="JLR Emeric"/>
            </a:endParaRPr>
          </a:p>
          <a:p>
            <a:pPr marL="241300" indent="-228600">
              <a:lnSpc>
                <a:spcPct val="100000"/>
              </a:lnSpc>
              <a:buChar char="&gt;"/>
              <a:tabLst>
                <a:tab pos="240665" algn="l"/>
                <a:tab pos="241300" algn="l"/>
              </a:tabLst>
            </a:pP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Takes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roughly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three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months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to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embed </a:t>
            </a:r>
            <a:r>
              <a:rPr sz="1200" dirty="0">
                <a:solidFill>
                  <a:srgbClr val="231F20"/>
                </a:solidFill>
                <a:latin typeface="JLR Emeric"/>
                <a:cs typeface="JLR Emeric"/>
              </a:rPr>
              <a:t>a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new</a:t>
            </a:r>
            <a:r>
              <a:rPr sz="1200" spc="114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60" dirty="0">
                <a:solidFill>
                  <a:srgbClr val="231F20"/>
                </a:solidFill>
                <a:latin typeface="JLR Emeric"/>
                <a:cs typeface="JLR Emeric"/>
              </a:rPr>
              <a:t>habit</a:t>
            </a:r>
            <a:endParaRPr sz="1200">
              <a:latin typeface="JLR Emeric"/>
              <a:cs typeface="JLR Emeric"/>
            </a:endParaRPr>
          </a:p>
          <a:p>
            <a:pPr marL="241300" marR="342900">
              <a:lnSpc>
                <a:spcPct val="100000"/>
              </a:lnSpc>
            </a:pPr>
            <a:r>
              <a:rPr sz="1200" dirty="0">
                <a:solidFill>
                  <a:srgbClr val="231F20"/>
                </a:solidFill>
                <a:latin typeface="JLR Emeric"/>
                <a:cs typeface="JLR Emeric"/>
              </a:rPr>
              <a:t>–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this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is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when our</a:t>
            </a:r>
            <a:r>
              <a:rPr sz="1200" spc="355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behaviour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can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change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start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to 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become </a:t>
            </a:r>
            <a:r>
              <a:rPr sz="1200" spc="35" dirty="0">
                <a:solidFill>
                  <a:srgbClr val="231F20"/>
                </a:solidFill>
                <a:latin typeface="JLR Emeric"/>
                <a:cs typeface="JLR Emeric"/>
              </a:rPr>
              <a:t>more</a:t>
            </a:r>
            <a:r>
              <a:rPr sz="1200" spc="18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60" dirty="0">
                <a:solidFill>
                  <a:srgbClr val="231F20"/>
                </a:solidFill>
                <a:latin typeface="JLR Emeric"/>
                <a:cs typeface="JLR Emeric"/>
              </a:rPr>
              <a:t>permanent</a:t>
            </a:r>
            <a:endParaRPr sz="1200">
              <a:latin typeface="JLR Emeric"/>
              <a:cs typeface="JLR Emer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JLR Emeric"/>
              <a:cs typeface="JLR Emeric"/>
            </a:endParaRPr>
          </a:p>
          <a:p>
            <a:pPr marL="241300" marR="5080" indent="-228600">
              <a:lnSpc>
                <a:spcPct val="100000"/>
              </a:lnSpc>
              <a:buChar char="&gt;"/>
              <a:tabLst>
                <a:tab pos="240665" algn="l"/>
                <a:tab pos="241300" algn="l"/>
              </a:tabLst>
            </a:pP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Whatever the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goals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may be,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the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boost </a:t>
            </a:r>
            <a:r>
              <a:rPr sz="1200" spc="35" dirty="0">
                <a:solidFill>
                  <a:srgbClr val="231F20"/>
                </a:solidFill>
                <a:latin typeface="JLR Emeric"/>
                <a:cs typeface="JLR Emeric"/>
              </a:rPr>
              <a:t>from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achieving 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them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is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often enough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to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keep</a:t>
            </a:r>
            <a:r>
              <a:rPr sz="1200" spc="21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going</a:t>
            </a:r>
            <a:endParaRPr sz="1200">
              <a:latin typeface="JLR Emeric"/>
              <a:cs typeface="JLR Emeric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231F20"/>
              </a:buClr>
              <a:buFont typeface="JLR Emeric"/>
              <a:buChar char="&gt;"/>
            </a:pPr>
            <a:endParaRPr sz="1600">
              <a:latin typeface="JLR Emeric"/>
              <a:cs typeface="JLR Emeric"/>
            </a:endParaRPr>
          </a:p>
          <a:p>
            <a:pPr marL="241300" marR="383540" indent="-228600">
              <a:lnSpc>
                <a:spcPct val="100000"/>
              </a:lnSpc>
              <a:buChar char="&gt;"/>
              <a:tabLst>
                <a:tab pos="240665" algn="l"/>
                <a:tab pos="241300" algn="l"/>
              </a:tabLst>
            </a:pP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Often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the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successes </a:t>
            </a:r>
            <a:r>
              <a:rPr sz="1200" spc="25" dirty="0">
                <a:solidFill>
                  <a:srgbClr val="231F20"/>
                </a:solidFill>
                <a:latin typeface="JLR Emeric"/>
                <a:cs typeface="JLR Emeric"/>
              </a:rPr>
              <a:t>are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mentally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and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physically 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rewarding and put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us in </a:t>
            </a:r>
            <a:r>
              <a:rPr sz="1200" dirty="0">
                <a:solidFill>
                  <a:srgbClr val="231F20"/>
                </a:solidFill>
                <a:latin typeface="JLR Emeric"/>
                <a:cs typeface="JLR Emeric"/>
              </a:rPr>
              <a:t>a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really good</a:t>
            </a:r>
            <a:r>
              <a:rPr sz="1200" spc="11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60" dirty="0">
                <a:solidFill>
                  <a:srgbClr val="231F20"/>
                </a:solidFill>
                <a:latin typeface="JLR Emeric"/>
                <a:cs typeface="JLR Emeric"/>
              </a:rPr>
              <a:t>place</a:t>
            </a:r>
            <a:endParaRPr sz="1200">
              <a:latin typeface="JLR Emeric"/>
              <a:cs typeface="JLR Emer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38008" y="1012756"/>
            <a:ext cx="2405992" cy="41309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80000" y="1212972"/>
            <a:ext cx="2282503" cy="34635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="" xmlns:a16="http://schemas.microsoft.com/office/drawing/2014/main" id="{21A1FF40-1489-4C3B-B56A-9D2F5D5001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40523" y="4529213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451"/>
    </mc:Choice>
    <mc:Fallback>
      <p:transition spd="slow" advTm="414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6"/>
        <p14:stopEvt time="41431" objId="6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442" y="494135"/>
            <a:ext cx="3497579" cy="26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0"/>
              </a:lnSpc>
              <a:tabLst>
                <a:tab pos="545465" algn="l"/>
              </a:tabLst>
            </a:pPr>
            <a:r>
              <a:rPr sz="1800" spc="10" dirty="0">
                <a:solidFill>
                  <a:srgbClr val="FFFFFF"/>
                </a:solidFill>
              </a:rPr>
              <a:t>4	</a:t>
            </a:r>
            <a:r>
              <a:rPr sz="2400" spc="202" baseline="3472" dirty="0"/>
              <a:t>DEALING </a:t>
            </a:r>
            <a:r>
              <a:rPr sz="2400" spc="179" baseline="3472" dirty="0"/>
              <a:t>WITH </a:t>
            </a:r>
            <a:r>
              <a:rPr sz="2400" spc="157" baseline="3472" dirty="0"/>
              <a:t>SET</a:t>
            </a:r>
            <a:r>
              <a:rPr sz="2400" spc="240" baseline="3472" dirty="0"/>
              <a:t> </a:t>
            </a:r>
            <a:r>
              <a:rPr sz="2400" spc="172" baseline="3472" dirty="0"/>
              <a:t>BACKS</a:t>
            </a:r>
            <a:r>
              <a:rPr sz="2400" spc="-322" baseline="3472" dirty="0"/>
              <a:t> </a:t>
            </a:r>
            <a:endParaRPr sz="2400" baseline="3472"/>
          </a:p>
        </p:txBody>
      </p:sp>
      <p:sp>
        <p:nvSpPr>
          <p:cNvPr id="3" name="object 3"/>
          <p:cNvSpPr txBox="1"/>
          <p:nvPr/>
        </p:nvSpPr>
        <p:spPr>
          <a:xfrm>
            <a:off x="275300" y="1292459"/>
            <a:ext cx="3924935" cy="3486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&gt;"/>
              <a:tabLst>
                <a:tab pos="240665" algn="l"/>
                <a:tab pos="241300" algn="l"/>
              </a:tabLst>
            </a:pP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Set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backs </a:t>
            </a:r>
            <a:r>
              <a:rPr sz="1200" spc="25" dirty="0">
                <a:solidFill>
                  <a:srgbClr val="231F20"/>
                </a:solidFill>
                <a:latin typeface="JLR Emeric"/>
                <a:cs typeface="JLR Emeric"/>
              </a:rPr>
              <a:t>are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practically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inevitable</a:t>
            </a:r>
            <a:endParaRPr sz="1200" dirty="0">
              <a:latin typeface="JLR Emeric"/>
              <a:cs typeface="JLR Emeric"/>
            </a:endParaRPr>
          </a:p>
          <a:p>
            <a:pPr marL="241300" marR="264160" indent="-228600">
              <a:lnSpc>
                <a:spcPct val="100000"/>
              </a:lnSpc>
              <a:spcBef>
                <a:spcPts val="1415"/>
              </a:spcBef>
              <a:buChar char="&gt;"/>
              <a:tabLst>
                <a:tab pos="240665" algn="l"/>
                <a:tab pos="241300" algn="l"/>
              </a:tabLst>
            </a:pPr>
            <a:r>
              <a:rPr sz="1200" spc="15" dirty="0">
                <a:solidFill>
                  <a:srgbClr val="231F20"/>
                </a:solidFill>
                <a:latin typeface="JLR Emeric"/>
                <a:cs typeface="JLR Emeric"/>
              </a:rPr>
              <a:t>It’s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how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we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deal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with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them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that will make </a:t>
            </a:r>
            <a:r>
              <a:rPr sz="1200" spc="60" dirty="0">
                <a:solidFill>
                  <a:srgbClr val="231F20"/>
                </a:solidFill>
                <a:latin typeface="JLR Emeric"/>
                <a:cs typeface="JLR Emeric"/>
              </a:rPr>
              <a:t>the 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difference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to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our</a:t>
            </a:r>
            <a:r>
              <a:rPr sz="1200" spc="-2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60" dirty="0">
                <a:solidFill>
                  <a:srgbClr val="231F20"/>
                </a:solidFill>
                <a:latin typeface="JLR Emeric"/>
                <a:cs typeface="JLR Emeric"/>
              </a:rPr>
              <a:t>success</a:t>
            </a:r>
            <a:endParaRPr sz="1200" dirty="0">
              <a:latin typeface="JLR Emeric"/>
              <a:cs typeface="JLR Emeric"/>
            </a:endParaRPr>
          </a:p>
          <a:p>
            <a:pPr marL="241300" marR="5080" indent="-228600">
              <a:lnSpc>
                <a:spcPct val="100000"/>
              </a:lnSpc>
              <a:spcBef>
                <a:spcPts val="1420"/>
              </a:spcBef>
              <a:buChar char="&gt;"/>
              <a:tabLst>
                <a:tab pos="240665" algn="l"/>
                <a:tab pos="241300" algn="l"/>
              </a:tabLst>
            </a:pPr>
            <a:r>
              <a:rPr sz="1200" spc="15" dirty="0">
                <a:solidFill>
                  <a:srgbClr val="231F20"/>
                </a:solidFill>
                <a:latin typeface="JLR Emeric"/>
                <a:cs typeface="JLR Emeric"/>
              </a:rPr>
              <a:t>It’s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important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to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identify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our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potential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barriers </a:t>
            </a:r>
            <a:r>
              <a:rPr sz="1200" spc="60" dirty="0">
                <a:solidFill>
                  <a:srgbClr val="231F20"/>
                </a:solidFill>
                <a:latin typeface="JLR Emeric"/>
                <a:cs typeface="JLR Emeric"/>
              </a:rPr>
              <a:t>or 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what</a:t>
            </a:r>
            <a:r>
              <a:rPr sz="1200" spc="114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might</a:t>
            </a:r>
            <a:r>
              <a:rPr sz="1200" spc="114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35" dirty="0">
                <a:solidFill>
                  <a:srgbClr val="231F20"/>
                </a:solidFill>
                <a:latin typeface="JLR Emeric"/>
                <a:cs typeface="JLR Emeric"/>
              </a:rPr>
              <a:t>throw</a:t>
            </a:r>
            <a:r>
              <a:rPr sz="1200" spc="114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us</a:t>
            </a:r>
            <a:r>
              <a:rPr sz="1200" spc="114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off</a:t>
            </a:r>
            <a:r>
              <a:rPr sz="1200" spc="114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course</a:t>
            </a:r>
            <a:r>
              <a:rPr sz="1200" spc="114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and</a:t>
            </a:r>
            <a:r>
              <a:rPr sz="1200" spc="12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prepare</a:t>
            </a:r>
            <a:r>
              <a:rPr sz="1200" spc="114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for</a:t>
            </a:r>
            <a:endParaRPr sz="1200" dirty="0">
              <a:latin typeface="JLR Emeric"/>
              <a:cs typeface="JLR Emeric"/>
            </a:endParaRPr>
          </a:p>
          <a:p>
            <a:pPr marL="241300">
              <a:lnSpc>
                <a:spcPct val="100000"/>
              </a:lnSpc>
            </a:pP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how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we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might deal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with</a:t>
            </a:r>
            <a:r>
              <a:rPr sz="1200" spc="15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60" dirty="0">
                <a:solidFill>
                  <a:srgbClr val="231F20"/>
                </a:solidFill>
                <a:latin typeface="JLR Emeric"/>
                <a:cs typeface="JLR Emeric"/>
              </a:rPr>
              <a:t>them</a:t>
            </a:r>
            <a:endParaRPr sz="1200" dirty="0">
              <a:latin typeface="JLR Emeric"/>
              <a:cs typeface="JLR Emeric"/>
            </a:endParaRPr>
          </a:p>
          <a:p>
            <a:pPr marL="241300" marR="30480" indent="-228600" algn="just">
              <a:lnSpc>
                <a:spcPct val="100000"/>
              </a:lnSpc>
              <a:spcBef>
                <a:spcPts val="1415"/>
              </a:spcBef>
              <a:buChar char="&gt;"/>
              <a:tabLst>
                <a:tab pos="241300" algn="l"/>
              </a:tabLst>
            </a:pPr>
            <a:r>
              <a:rPr sz="1200" spc="15" dirty="0">
                <a:solidFill>
                  <a:srgbClr val="231F20"/>
                </a:solidFill>
                <a:latin typeface="JLR Emeric"/>
                <a:cs typeface="JLR Emeric"/>
              </a:rPr>
              <a:t>It’s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best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to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try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and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be as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consistent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as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possible </a:t>
            </a:r>
            <a:r>
              <a:rPr sz="1200" dirty="0">
                <a:solidFill>
                  <a:srgbClr val="231F20"/>
                </a:solidFill>
                <a:latin typeface="JLR Emeric"/>
                <a:cs typeface="JLR Emeric"/>
              </a:rPr>
              <a:t>– 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not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falling off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the wagon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too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often,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but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forgiving 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ourselves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if </a:t>
            </a:r>
            <a:r>
              <a:rPr sz="1200" spc="20" dirty="0" smtClean="0">
                <a:solidFill>
                  <a:srgbClr val="231F20"/>
                </a:solidFill>
                <a:latin typeface="JLR Emeric"/>
                <a:cs typeface="JLR Emeric"/>
              </a:rPr>
              <a:t>we</a:t>
            </a:r>
            <a:r>
              <a:rPr lang="en-GB" sz="1200" spc="28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60" dirty="0" smtClean="0">
                <a:solidFill>
                  <a:srgbClr val="231F20"/>
                </a:solidFill>
                <a:latin typeface="JLR Emeric"/>
                <a:cs typeface="JLR Emeric"/>
              </a:rPr>
              <a:t>do</a:t>
            </a:r>
            <a:endParaRPr sz="1200" dirty="0">
              <a:latin typeface="JLR Emeric"/>
              <a:cs typeface="JLR Emeric"/>
            </a:endParaRPr>
          </a:p>
          <a:p>
            <a:pPr marL="241300" marR="161925" indent="-228600" algn="just">
              <a:lnSpc>
                <a:spcPct val="100000"/>
              </a:lnSpc>
              <a:spcBef>
                <a:spcPts val="1420"/>
              </a:spcBef>
              <a:buChar char="&gt;"/>
              <a:tabLst>
                <a:tab pos="241300" algn="l"/>
              </a:tabLst>
            </a:pPr>
            <a:r>
              <a:rPr sz="1200" spc="15" dirty="0">
                <a:solidFill>
                  <a:srgbClr val="231F20"/>
                </a:solidFill>
                <a:latin typeface="JLR Emeric"/>
                <a:cs typeface="JLR Emeric"/>
              </a:rPr>
              <a:t>It’s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good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to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evaluate progress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daily,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weekly </a:t>
            </a:r>
            <a:r>
              <a:rPr sz="1200" spc="60" dirty="0">
                <a:solidFill>
                  <a:srgbClr val="231F20"/>
                </a:solidFill>
                <a:latin typeface="JLR Emeric"/>
                <a:cs typeface="JLR Emeric"/>
              </a:rPr>
              <a:t>and 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monthly </a:t>
            </a:r>
            <a:r>
              <a:rPr sz="1200" dirty="0">
                <a:solidFill>
                  <a:srgbClr val="231F20"/>
                </a:solidFill>
                <a:latin typeface="JLR Emeric"/>
                <a:cs typeface="JLR Emeric"/>
              </a:rPr>
              <a:t>–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keeps our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goals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live and fresh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in </a:t>
            </a:r>
            <a:r>
              <a:rPr sz="1200" spc="60" dirty="0">
                <a:solidFill>
                  <a:srgbClr val="231F20"/>
                </a:solidFill>
                <a:latin typeface="JLR Emeric"/>
                <a:cs typeface="JLR Emeric"/>
              </a:rPr>
              <a:t>our  heads</a:t>
            </a:r>
            <a:endParaRPr sz="1200" dirty="0">
              <a:latin typeface="JLR Emeric"/>
              <a:cs typeface="JLR Emeric"/>
            </a:endParaRPr>
          </a:p>
          <a:p>
            <a:pPr marL="241300" marR="723265" indent="-228600">
              <a:lnSpc>
                <a:spcPct val="100000"/>
              </a:lnSpc>
              <a:spcBef>
                <a:spcPts val="1415"/>
              </a:spcBef>
              <a:buChar char="&gt;"/>
              <a:tabLst>
                <a:tab pos="240665" algn="l"/>
                <a:tab pos="241300" algn="l"/>
              </a:tabLst>
            </a:pP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Important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not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to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lose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heart </a:t>
            </a:r>
            <a:r>
              <a:rPr sz="1200" dirty="0">
                <a:solidFill>
                  <a:srgbClr val="231F20"/>
                </a:solidFill>
                <a:latin typeface="JLR Emeric"/>
                <a:cs typeface="JLR Emeric"/>
              </a:rPr>
              <a:t>–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keep that 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momentum</a:t>
            </a:r>
            <a:r>
              <a:rPr sz="1200" spc="114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going</a:t>
            </a:r>
            <a:endParaRPr sz="1200" dirty="0">
              <a:latin typeface="JLR Emeric"/>
              <a:cs typeface="JLR Emer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00655" y="700129"/>
            <a:ext cx="3942715" cy="4443730"/>
          </a:xfrm>
          <a:custGeom>
            <a:avLst/>
            <a:gdLst/>
            <a:ahLst/>
            <a:cxnLst/>
            <a:rect l="l" t="t" r="r" b="b"/>
            <a:pathLst>
              <a:path w="3942715" h="4443730">
                <a:moveTo>
                  <a:pt x="3415732" y="2756"/>
                </a:moveTo>
                <a:lnTo>
                  <a:pt x="3109110" y="4094"/>
                </a:lnTo>
                <a:lnTo>
                  <a:pt x="3057711" y="12135"/>
                </a:lnTo>
                <a:lnTo>
                  <a:pt x="3020834" y="35029"/>
                </a:lnTo>
                <a:lnTo>
                  <a:pt x="2997866" y="72447"/>
                </a:lnTo>
                <a:lnTo>
                  <a:pt x="2988193" y="124058"/>
                </a:lnTo>
                <a:lnTo>
                  <a:pt x="2987596" y="186516"/>
                </a:lnTo>
                <a:lnTo>
                  <a:pt x="2987412" y="1403581"/>
                </a:lnTo>
                <a:lnTo>
                  <a:pt x="2987587" y="1707845"/>
                </a:lnTo>
                <a:lnTo>
                  <a:pt x="2987884" y="1961398"/>
                </a:lnTo>
                <a:lnTo>
                  <a:pt x="2988242" y="2164240"/>
                </a:lnTo>
                <a:lnTo>
                  <a:pt x="2988727" y="2367081"/>
                </a:lnTo>
                <a:lnTo>
                  <a:pt x="3001769" y="2836295"/>
                </a:lnTo>
                <a:lnTo>
                  <a:pt x="2995124" y="2845871"/>
                </a:lnTo>
                <a:lnTo>
                  <a:pt x="2950562" y="2880721"/>
                </a:lnTo>
                <a:lnTo>
                  <a:pt x="2914993" y="2904746"/>
                </a:lnTo>
                <a:lnTo>
                  <a:pt x="2872128" y="2932339"/>
                </a:lnTo>
                <a:lnTo>
                  <a:pt x="2823142" y="2962873"/>
                </a:lnTo>
                <a:lnTo>
                  <a:pt x="2769206" y="2995726"/>
                </a:lnTo>
                <a:lnTo>
                  <a:pt x="2651179" y="3065884"/>
                </a:lnTo>
                <a:lnTo>
                  <a:pt x="2407348" y="3206524"/>
                </a:lnTo>
                <a:lnTo>
                  <a:pt x="2162920" y="3343322"/>
                </a:lnTo>
                <a:lnTo>
                  <a:pt x="0" y="4443548"/>
                </a:lnTo>
                <a:lnTo>
                  <a:pt x="1798283" y="4443548"/>
                </a:lnTo>
                <a:lnTo>
                  <a:pt x="3852365" y="3127468"/>
                </a:lnTo>
                <a:lnTo>
                  <a:pt x="3892853" y="3094092"/>
                </a:lnTo>
                <a:lnTo>
                  <a:pt x="3920700" y="3054229"/>
                </a:lnTo>
                <a:lnTo>
                  <a:pt x="3936750" y="3007919"/>
                </a:lnTo>
                <a:lnTo>
                  <a:pt x="3941849" y="2955205"/>
                </a:lnTo>
                <a:lnTo>
                  <a:pt x="3941685" y="2836295"/>
                </a:lnTo>
                <a:lnTo>
                  <a:pt x="3941491" y="2651734"/>
                </a:lnTo>
                <a:lnTo>
                  <a:pt x="3941346" y="2367081"/>
                </a:lnTo>
                <a:lnTo>
                  <a:pt x="3941457" y="1707845"/>
                </a:lnTo>
                <a:lnTo>
                  <a:pt x="3942268" y="6799"/>
                </a:lnTo>
                <a:lnTo>
                  <a:pt x="3924714" y="4030"/>
                </a:lnTo>
                <a:lnTo>
                  <a:pt x="3773460" y="4030"/>
                </a:lnTo>
                <a:lnTo>
                  <a:pt x="3415732" y="2756"/>
                </a:lnTo>
                <a:close/>
              </a:path>
              <a:path w="3942715" h="4443730">
                <a:moveTo>
                  <a:pt x="3857949" y="0"/>
                </a:moveTo>
                <a:lnTo>
                  <a:pt x="3815681" y="2546"/>
                </a:lnTo>
                <a:lnTo>
                  <a:pt x="3773460" y="4030"/>
                </a:lnTo>
                <a:lnTo>
                  <a:pt x="3924714" y="4030"/>
                </a:lnTo>
                <a:lnTo>
                  <a:pt x="3900175" y="160"/>
                </a:lnTo>
                <a:lnTo>
                  <a:pt x="3857949" y="0"/>
                </a:lnTo>
                <a:close/>
              </a:path>
            </a:pathLst>
          </a:custGeom>
          <a:solidFill>
            <a:srgbClr val="E7AA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30903" y="703276"/>
            <a:ext cx="3068955" cy="4440555"/>
          </a:xfrm>
          <a:custGeom>
            <a:avLst/>
            <a:gdLst/>
            <a:ahLst/>
            <a:cxnLst/>
            <a:rect l="l" t="t" r="r" b="b"/>
            <a:pathLst>
              <a:path w="3068954" h="4440555">
                <a:moveTo>
                  <a:pt x="2688685" y="0"/>
                </a:moveTo>
                <a:lnTo>
                  <a:pt x="2127445" y="4222"/>
                </a:lnTo>
                <a:lnTo>
                  <a:pt x="2127369" y="33483"/>
                </a:lnTo>
                <a:lnTo>
                  <a:pt x="2128474" y="46132"/>
                </a:lnTo>
                <a:lnTo>
                  <a:pt x="2129667" y="58780"/>
                </a:lnTo>
                <a:lnTo>
                  <a:pt x="2130623" y="71425"/>
                </a:lnTo>
                <a:lnTo>
                  <a:pt x="2131014" y="84067"/>
                </a:lnTo>
                <a:lnTo>
                  <a:pt x="2130937" y="2915380"/>
                </a:lnTo>
                <a:lnTo>
                  <a:pt x="2130508" y="2929419"/>
                </a:lnTo>
                <a:lnTo>
                  <a:pt x="2129472" y="2943459"/>
                </a:lnTo>
                <a:lnTo>
                  <a:pt x="2128182" y="2957499"/>
                </a:lnTo>
                <a:lnTo>
                  <a:pt x="2126988" y="2971539"/>
                </a:lnTo>
                <a:lnTo>
                  <a:pt x="2118760" y="3024890"/>
                </a:lnTo>
                <a:lnTo>
                  <a:pt x="2098195" y="3070667"/>
                </a:lnTo>
                <a:lnTo>
                  <a:pt x="2066132" y="3109737"/>
                </a:lnTo>
                <a:lnTo>
                  <a:pt x="2023407" y="3142964"/>
                </a:lnTo>
                <a:lnTo>
                  <a:pt x="0" y="4440401"/>
                </a:lnTo>
                <a:lnTo>
                  <a:pt x="1558020" y="4440401"/>
                </a:lnTo>
                <a:lnTo>
                  <a:pt x="2919087" y="3363537"/>
                </a:lnTo>
                <a:lnTo>
                  <a:pt x="2956272" y="3329221"/>
                </a:lnTo>
                <a:lnTo>
                  <a:pt x="2985165" y="3291280"/>
                </a:lnTo>
                <a:lnTo>
                  <a:pt x="3005698" y="3249457"/>
                </a:lnTo>
                <a:lnTo>
                  <a:pt x="3017803" y="3203491"/>
                </a:lnTo>
                <a:lnTo>
                  <a:pt x="3021411" y="3153124"/>
                </a:lnTo>
                <a:lnTo>
                  <a:pt x="3021301" y="3106367"/>
                </a:lnTo>
                <a:lnTo>
                  <a:pt x="3021874" y="3059598"/>
                </a:lnTo>
                <a:lnTo>
                  <a:pt x="3022743" y="3012824"/>
                </a:lnTo>
                <a:lnTo>
                  <a:pt x="3023428" y="2971539"/>
                </a:lnTo>
                <a:lnTo>
                  <a:pt x="3023318" y="2943459"/>
                </a:lnTo>
                <a:lnTo>
                  <a:pt x="3023035" y="2911623"/>
                </a:lnTo>
                <a:lnTo>
                  <a:pt x="3022497" y="2857193"/>
                </a:lnTo>
                <a:lnTo>
                  <a:pt x="3022000" y="2802764"/>
                </a:lnTo>
                <a:lnTo>
                  <a:pt x="3021636" y="2748334"/>
                </a:lnTo>
                <a:lnTo>
                  <a:pt x="3021500" y="2693904"/>
                </a:lnTo>
                <a:lnTo>
                  <a:pt x="3021852" y="1031574"/>
                </a:lnTo>
                <a:lnTo>
                  <a:pt x="3021652" y="527834"/>
                </a:lnTo>
                <a:lnTo>
                  <a:pt x="3021309" y="175215"/>
                </a:lnTo>
                <a:lnTo>
                  <a:pt x="3023134" y="129335"/>
                </a:lnTo>
                <a:lnTo>
                  <a:pt x="3030161" y="85685"/>
                </a:lnTo>
                <a:lnTo>
                  <a:pt x="3044523" y="44375"/>
                </a:lnTo>
                <a:lnTo>
                  <a:pt x="3068350" y="5517"/>
                </a:lnTo>
                <a:lnTo>
                  <a:pt x="3031704" y="2323"/>
                </a:lnTo>
                <a:lnTo>
                  <a:pt x="3013382" y="992"/>
                </a:lnTo>
                <a:lnTo>
                  <a:pt x="2995058" y="425"/>
                </a:lnTo>
                <a:lnTo>
                  <a:pt x="2688685" y="0"/>
                </a:lnTo>
                <a:close/>
              </a:path>
            </a:pathLst>
          </a:custGeom>
          <a:solidFill>
            <a:srgbClr val="E7AA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9200" y="1906060"/>
            <a:ext cx="1165225" cy="1760855"/>
          </a:xfrm>
          <a:custGeom>
            <a:avLst/>
            <a:gdLst/>
            <a:ahLst/>
            <a:cxnLst/>
            <a:rect l="l" t="t" r="r" b="b"/>
            <a:pathLst>
              <a:path w="1165225" h="1760854">
                <a:moveTo>
                  <a:pt x="1164799" y="0"/>
                </a:moveTo>
                <a:lnTo>
                  <a:pt x="307382" y="438006"/>
                </a:lnTo>
                <a:lnTo>
                  <a:pt x="179670" y="505536"/>
                </a:lnTo>
                <a:lnTo>
                  <a:pt x="136803" y="527461"/>
                </a:lnTo>
                <a:lnTo>
                  <a:pt x="93554" y="548616"/>
                </a:lnTo>
                <a:lnTo>
                  <a:pt x="49782" y="568715"/>
                </a:lnTo>
                <a:lnTo>
                  <a:pt x="5346" y="587470"/>
                </a:lnTo>
                <a:lnTo>
                  <a:pt x="4002" y="601472"/>
                </a:lnTo>
                <a:lnTo>
                  <a:pt x="914" y="643490"/>
                </a:lnTo>
                <a:lnTo>
                  <a:pt x="856" y="743788"/>
                </a:lnTo>
                <a:lnTo>
                  <a:pt x="732" y="1345573"/>
                </a:lnTo>
                <a:lnTo>
                  <a:pt x="580" y="1445869"/>
                </a:lnTo>
                <a:lnTo>
                  <a:pt x="342" y="1546165"/>
                </a:lnTo>
                <a:lnTo>
                  <a:pt x="185" y="1596312"/>
                </a:lnTo>
                <a:lnTo>
                  <a:pt x="0" y="1646459"/>
                </a:lnTo>
                <a:lnTo>
                  <a:pt x="2523" y="1680291"/>
                </a:lnTo>
                <a:lnTo>
                  <a:pt x="11358" y="1709990"/>
                </a:lnTo>
                <a:lnTo>
                  <a:pt x="27973" y="1735476"/>
                </a:lnTo>
                <a:lnTo>
                  <a:pt x="53835" y="1756670"/>
                </a:lnTo>
                <a:lnTo>
                  <a:pt x="95525" y="1760487"/>
                </a:lnTo>
                <a:lnTo>
                  <a:pt x="131845" y="1749609"/>
                </a:lnTo>
                <a:lnTo>
                  <a:pt x="164745" y="1729292"/>
                </a:lnTo>
                <a:lnTo>
                  <a:pt x="196176" y="1704791"/>
                </a:lnTo>
                <a:lnTo>
                  <a:pt x="882067" y="1161294"/>
                </a:lnTo>
                <a:lnTo>
                  <a:pt x="49568" y="1161294"/>
                </a:lnTo>
                <a:lnTo>
                  <a:pt x="72426" y="1152733"/>
                </a:lnTo>
                <a:lnTo>
                  <a:pt x="91617" y="1135775"/>
                </a:lnTo>
                <a:lnTo>
                  <a:pt x="112333" y="1122334"/>
                </a:lnTo>
                <a:lnTo>
                  <a:pt x="139794" y="1122334"/>
                </a:lnTo>
                <a:lnTo>
                  <a:pt x="140016" y="1108175"/>
                </a:lnTo>
                <a:lnTo>
                  <a:pt x="148350" y="1098661"/>
                </a:lnTo>
                <a:lnTo>
                  <a:pt x="172186" y="1086694"/>
                </a:lnTo>
                <a:lnTo>
                  <a:pt x="215392" y="1057857"/>
                </a:lnTo>
                <a:lnTo>
                  <a:pt x="259004" y="1029634"/>
                </a:lnTo>
                <a:lnTo>
                  <a:pt x="390747" y="946331"/>
                </a:lnTo>
                <a:lnTo>
                  <a:pt x="434453" y="918242"/>
                </a:lnTo>
                <a:lnTo>
                  <a:pt x="477800" y="889606"/>
                </a:lnTo>
                <a:lnTo>
                  <a:pt x="520633" y="860190"/>
                </a:lnTo>
                <a:lnTo>
                  <a:pt x="562325" y="830103"/>
                </a:lnTo>
                <a:lnTo>
                  <a:pt x="562381" y="829202"/>
                </a:lnTo>
                <a:lnTo>
                  <a:pt x="563764" y="829202"/>
                </a:lnTo>
                <a:lnTo>
                  <a:pt x="604860" y="805375"/>
                </a:lnTo>
                <a:lnTo>
                  <a:pt x="646588" y="780468"/>
                </a:lnTo>
                <a:lnTo>
                  <a:pt x="688021" y="755096"/>
                </a:lnTo>
                <a:lnTo>
                  <a:pt x="729193" y="729315"/>
                </a:lnTo>
                <a:lnTo>
                  <a:pt x="770140" y="703180"/>
                </a:lnTo>
                <a:lnTo>
                  <a:pt x="851504" y="650074"/>
                </a:lnTo>
                <a:lnTo>
                  <a:pt x="972285" y="569485"/>
                </a:lnTo>
                <a:lnTo>
                  <a:pt x="972184" y="568318"/>
                </a:lnTo>
                <a:lnTo>
                  <a:pt x="974710" y="568318"/>
                </a:lnTo>
                <a:lnTo>
                  <a:pt x="985628" y="563563"/>
                </a:lnTo>
                <a:lnTo>
                  <a:pt x="998007" y="555922"/>
                </a:lnTo>
                <a:lnTo>
                  <a:pt x="1011200" y="551669"/>
                </a:lnTo>
                <a:lnTo>
                  <a:pt x="1025080" y="551669"/>
                </a:lnTo>
                <a:lnTo>
                  <a:pt x="1024261" y="549066"/>
                </a:lnTo>
                <a:lnTo>
                  <a:pt x="1025005" y="542868"/>
                </a:lnTo>
                <a:lnTo>
                  <a:pt x="1028410" y="537508"/>
                </a:lnTo>
                <a:lnTo>
                  <a:pt x="1034135" y="532860"/>
                </a:lnTo>
                <a:lnTo>
                  <a:pt x="1164799" y="449069"/>
                </a:lnTo>
                <a:lnTo>
                  <a:pt x="1164799" y="0"/>
                </a:lnTo>
                <a:close/>
              </a:path>
              <a:path w="1165225" h="1760854">
                <a:moveTo>
                  <a:pt x="138221" y="1124212"/>
                </a:moveTo>
                <a:lnTo>
                  <a:pt x="117485" y="1134451"/>
                </a:lnTo>
                <a:lnTo>
                  <a:pt x="96585" y="1147295"/>
                </a:lnTo>
                <a:lnTo>
                  <a:pt x="74610" y="1157734"/>
                </a:lnTo>
                <a:lnTo>
                  <a:pt x="49568" y="1161294"/>
                </a:lnTo>
                <a:lnTo>
                  <a:pt x="882067" y="1161294"/>
                </a:lnTo>
                <a:lnTo>
                  <a:pt x="928722" y="1124324"/>
                </a:lnTo>
                <a:lnTo>
                  <a:pt x="139763" y="1124324"/>
                </a:lnTo>
                <a:lnTo>
                  <a:pt x="138221" y="1124212"/>
                </a:lnTo>
                <a:close/>
              </a:path>
              <a:path w="1165225" h="1760854">
                <a:moveTo>
                  <a:pt x="139778" y="1123369"/>
                </a:moveTo>
                <a:lnTo>
                  <a:pt x="139306" y="1123677"/>
                </a:lnTo>
                <a:lnTo>
                  <a:pt x="138221" y="1124212"/>
                </a:lnTo>
                <a:lnTo>
                  <a:pt x="139763" y="1124324"/>
                </a:lnTo>
                <a:lnTo>
                  <a:pt x="139778" y="1123369"/>
                </a:lnTo>
                <a:close/>
              </a:path>
              <a:path w="1165225" h="1760854">
                <a:moveTo>
                  <a:pt x="563120" y="829575"/>
                </a:moveTo>
                <a:lnTo>
                  <a:pt x="562800" y="829761"/>
                </a:lnTo>
                <a:lnTo>
                  <a:pt x="562325" y="830103"/>
                </a:lnTo>
                <a:lnTo>
                  <a:pt x="561307" y="846597"/>
                </a:lnTo>
                <a:lnTo>
                  <a:pt x="551992" y="857072"/>
                </a:lnTo>
                <a:lnTo>
                  <a:pt x="538782" y="863899"/>
                </a:lnTo>
                <a:lnTo>
                  <a:pt x="526021" y="870350"/>
                </a:lnTo>
                <a:lnTo>
                  <a:pt x="139778" y="1123369"/>
                </a:lnTo>
                <a:lnTo>
                  <a:pt x="139763" y="1124324"/>
                </a:lnTo>
                <a:lnTo>
                  <a:pt x="928722" y="1124324"/>
                </a:lnTo>
                <a:lnTo>
                  <a:pt x="1164799" y="937258"/>
                </a:lnTo>
                <a:lnTo>
                  <a:pt x="1164799" y="834958"/>
                </a:lnTo>
                <a:lnTo>
                  <a:pt x="573785" y="834958"/>
                </a:lnTo>
                <a:lnTo>
                  <a:pt x="563120" y="829575"/>
                </a:lnTo>
                <a:close/>
              </a:path>
              <a:path w="1165225" h="1760854">
                <a:moveTo>
                  <a:pt x="139794" y="1122334"/>
                </a:moveTo>
                <a:lnTo>
                  <a:pt x="112333" y="1122334"/>
                </a:lnTo>
                <a:lnTo>
                  <a:pt x="138221" y="1124212"/>
                </a:lnTo>
                <a:lnTo>
                  <a:pt x="139306" y="1123677"/>
                </a:lnTo>
                <a:lnTo>
                  <a:pt x="139778" y="1123369"/>
                </a:lnTo>
                <a:lnTo>
                  <a:pt x="139794" y="1122334"/>
                </a:lnTo>
                <a:close/>
              </a:path>
              <a:path w="1165225" h="1760854">
                <a:moveTo>
                  <a:pt x="973633" y="568787"/>
                </a:moveTo>
                <a:lnTo>
                  <a:pt x="972756" y="569169"/>
                </a:lnTo>
                <a:lnTo>
                  <a:pt x="972285" y="569485"/>
                </a:lnTo>
                <a:lnTo>
                  <a:pt x="973131" y="579261"/>
                </a:lnTo>
                <a:lnTo>
                  <a:pt x="968778" y="586811"/>
                </a:lnTo>
                <a:lnTo>
                  <a:pt x="961333" y="592373"/>
                </a:lnTo>
                <a:lnTo>
                  <a:pt x="953007" y="597351"/>
                </a:lnTo>
                <a:lnTo>
                  <a:pt x="602322" y="822026"/>
                </a:lnTo>
                <a:lnTo>
                  <a:pt x="593369" y="828264"/>
                </a:lnTo>
                <a:lnTo>
                  <a:pt x="583985" y="833610"/>
                </a:lnTo>
                <a:lnTo>
                  <a:pt x="573785" y="834958"/>
                </a:lnTo>
                <a:lnTo>
                  <a:pt x="1164799" y="834958"/>
                </a:lnTo>
                <a:lnTo>
                  <a:pt x="1164799" y="573288"/>
                </a:lnTo>
                <a:lnTo>
                  <a:pt x="987542" y="573288"/>
                </a:lnTo>
                <a:lnTo>
                  <a:pt x="973633" y="568787"/>
                </a:lnTo>
                <a:close/>
              </a:path>
              <a:path w="1165225" h="1760854">
                <a:moveTo>
                  <a:pt x="562381" y="829202"/>
                </a:moveTo>
                <a:lnTo>
                  <a:pt x="562325" y="830103"/>
                </a:lnTo>
                <a:lnTo>
                  <a:pt x="562800" y="829761"/>
                </a:lnTo>
                <a:lnTo>
                  <a:pt x="563120" y="829575"/>
                </a:lnTo>
                <a:lnTo>
                  <a:pt x="562381" y="829202"/>
                </a:lnTo>
                <a:close/>
              </a:path>
              <a:path w="1165225" h="1760854">
                <a:moveTo>
                  <a:pt x="563764" y="829202"/>
                </a:moveTo>
                <a:lnTo>
                  <a:pt x="562381" y="829202"/>
                </a:lnTo>
                <a:lnTo>
                  <a:pt x="563120" y="829575"/>
                </a:lnTo>
                <a:lnTo>
                  <a:pt x="563764" y="829202"/>
                </a:lnTo>
                <a:close/>
              </a:path>
              <a:path w="1165225" h="1760854">
                <a:moveTo>
                  <a:pt x="1026141" y="556117"/>
                </a:moveTo>
                <a:lnTo>
                  <a:pt x="1012698" y="558606"/>
                </a:lnTo>
                <a:lnTo>
                  <a:pt x="1000402" y="567198"/>
                </a:lnTo>
                <a:lnTo>
                  <a:pt x="987542" y="573288"/>
                </a:lnTo>
                <a:lnTo>
                  <a:pt x="1164799" y="573288"/>
                </a:lnTo>
                <a:lnTo>
                  <a:pt x="1164799" y="556228"/>
                </a:lnTo>
                <a:lnTo>
                  <a:pt x="1026515" y="556228"/>
                </a:lnTo>
                <a:lnTo>
                  <a:pt x="1026141" y="556117"/>
                </a:lnTo>
                <a:close/>
              </a:path>
              <a:path w="1165225" h="1760854">
                <a:moveTo>
                  <a:pt x="972184" y="568318"/>
                </a:moveTo>
                <a:lnTo>
                  <a:pt x="972285" y="569485"/>
                </a:lnTo>
                <a:lnTo>
                  <a:pt x="972756" y="569169"/>
                </a:lnTo>
                <a:lnTo>
                  <a:pt x="973633" y="568787"/>
                </a:lnTo>
                <a:lnTo>
                  <a:pt x="972184" y="568318"/>
                </a:lnTo>
                <a:close/>
              </a:path>
              <a:path w="1165225" h="1760854">
                <a:moveTo>
                  <a:pt x="974710" y="568318"/>
                </a:moveTo>
                <a:lnTo>
                  <a:pt x="972184" y="568318"/>
                </a:lnTo>
                <a:lnTo>
                  <a:pt x="973633" y="568787"/>
                </a:lnTo>
                <a:lnTo>
                  <a:pt x="974710" y="568318"/>
                </a:lnTo>
                <a:close/>
              </a:path>
              <a:path w="1165225" h="1760854">
                <a:moveTo>
                  <a:pt x="1026447" y="556013"/>
                </a:moveTo>
                <a:lnTo>
                  <a:pt x="1026141" y="556117"/>
                </a:lnTo>
                <a:lnTo>
                  <a:pt x="1026515" y="556228"/>
                </a:lnTo>
                <a:lnTo>
                  <a:pt x="1026447" y="556013"/>
                </a:lnTo>
                <a:close/>
              </a:path>
              <a:path w="1165225" h="1760854">
                <a:moveTo>
                  <a:pt x="1164799" y="460708"/>
                </a:moveTo>
                <a:lnTo>
                  <a:pt x="1111605" y="495204"/>
                </a:lnTo>
                <a:lnTo>
                  <a:pt x="1068483" y="524882"/>
                </a:lnTo>
                <a:lnTo>
                  <a:pt x="1026571" y="555922"/>
                </a:lnTo>
                <a:lnTo>
                  <a:pt x="1026515" y="556228"/>
                </a:lnTo>
                <a:lnTo>
                  <a:pt x="1164799" y="556228"/>
                </a:lnTo>
                <a:lnTo>
                  <a:pt x="1164799" y="460708"/>
                </a:lnTo>
                <a:close/>
              </a:path>
              <a:path w="1165225" h="1760854">
                <a:moveTo>
                  <a:pt x="1025080" y="551669"/>
                </a:moveTo>
                <a:lnTo>
                  <a:pt x="1011200" y="551669"/>
                </a:lnTo>
                <a:lnTo>
                  <a:pt x="1026141" y="556117"/>
                </a:lnTo>
                <a:lnTo>
                  <a:pt x="1026363" y="556076"/>
                </a:lnTo>
                <a:lnTo>
                  <a:pt x="1026419" y="555922"/>
                </a:lnTo>
                <a:lnTo>
                  <a:pt x="1025080" y="551669"/>
                </a:lnTo>
                <a:close/>
              </a:path>
            </a:pathLst>
          </a:custGeom>
          <a:solidFill>
            <a:srgbClr val="E7AA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98933" y="706924"/>
            <a:ext cx="2159635" cy="4437380"/>
          </a:xfrm>
          <a:custGeom>
            <a:avLst/>
            <a:gdLst/>
            <a:ahLst/>
            <a:cxnLst/>
            <a:rect l="l" t="t" r="r" b="b"/>
            <a:pathLst>
              <a:path w="2159634" h="4437380">
                <a:moveTo>
                  <a:pt x="2143984" y="0"/>
                </a:moveTo>
                <a:lnTo>
                  <a:pt x="2143046" y="2088572"/>
                </a:lnTo>
                <a:lnTo>
                  <a:pt x="2143116" y="2493201"/>
                </a:lnTo>
                <a:lnTo>
                  <a:pt x="2143310" y="2746093"/>
                </a:lnTo>
                <a:lnTo>
                  <a:pt x="2143578" y="2948406"/>
                </a:lnTo>
                <a:lnTo>
                  <a:pt x="2138472" y="3001127"/>
                </a:lnTo>
                <a:lnTo>
                  <a:pt x="2122420" y="3047441"/>
                </a:lnTo>
                <a:lnTo>
                  <a:pt x="2094575" y="3087306"/>
                </a:lnTo>
                <a:lnTo>
                  <a:pt x="2054094" y="3120682"/>
                </a:lnTo>
                <a:lnTo>
                  <a:pt x="0" y="4436753"/>
                </a:lnTo>
                <a:lnTo>
                  <a:pt x="31969" y="4436753"/>
                </a:lnTo>
                <a:lnTo>
                  <a:pt x="2055377" y="3139313"/>
                </a:lnTo>
                <a:lnTo>
                  <a:pt x="2098102" y="3106087"/>
                </a:lnTo>
                <a:lnTo>
                  <a:pt x="2130165" y="3067021"/>
                </a:lnTo>
                <a:lnTo>
                  <a:pt x="2150729" y="3021244"/>
                </a:lnTo>
                <a:lnTo>
                  <a:pt x="2158958" y="2967888"/>
                </a:lnTo>
                <a:lnTo>
                  <a:pt x="2158086" y="2959494"/>
                </a:lnTo>
                <a:lnTo>
                  <a:pt x="2157146" y="2951099"/>
                </a:lnTo>
                <a:lnTo>
                  <a:pt x="2156395" y="2942703"/>
                </a:lnTo>
                <a:lnTo>
                  <a:pt x="2156088" y="2934309"/>
                </a:lnTo>
                <a:lnTo>
                  <a:pt x="2156164" y="68821"/>
                </a:lnTo>
                <a:lnTo>
                  <a:pt x="2156504" y="59012"/>
                </a:lnTo>
                <a:lnTo>
                  <a:pt x="2157337" y="49217"/>
                </a:lnTo>
                <a:lnTo>
                  <a:pt x="2158376" y="39447"/>
                </a:lnTo>
                <a:lnTo>
                  <a:pt x="2159339" y="29718"/>
                </a:lnTo>
                <a:lnTo>
                  <a:pt x="2159415" y="571"/>
                </a:lnTo>
                <a:lnTo>
                  <a:pt x="2143984" y="0"/>
                </a:lnTo>
                <a:close/>
              </a:path>
            </a:pathLst>
          </a:custGeom>
          <a:solidFill>
            <a:srgbClr val="FFFC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52213" y="702928"/>
            <a:ext cx="281305" cy="2966720"/>
          </a:xfrm>
          <a:custGeom>
            <a:avLst/>
            <a:gdLst/>
            <a:ahLst/>
            <a:cxnLst/>
            <a:rect l="l" t="t" r="r" b="b"/>
            <a:pathLst>
              <a:path w="281304" h="2966720">
                <a:moveTo>
                  <a:pt x="103073" y="0"/>
                </a:moveTo>
                <a:lnTo>
                  <a:pt x="47040" y="5867"/>
                </a:lnTo>
                <a:lnTo>
                  <a:pt x="23213" y="44725"/>
                </a:lnTo>
                <a:lnTo>
                  <a:pt x="8851" y="86034"/>
                </a:lnTo>
                <a:lnTo>
                  <a:pt x="1824" y="129684"/>
                </a:lnTo>
                <a:lnTo>
                  <a:pt x="0" y="175564"/>
                </a:lnTo>
                <a:lnTo>
                  <a:pt x="170" y="326687"/>
                </a:lnTo>
                <a:lnTo>
                  <a:pt x="434" y="679306"/>
                </a:lnTo>
                <a:lnTo>
                  <a:pt x="467" y="1494909"/>
                </a:lnTo>
                <a:lnTo>
                  <a:pt x="202" y="2699153"/>
                </a:lnTo>
                <a:lnTo>
                  <a:pt x="331" y="2749302"/>
                </a:lnTo>
                <a:lnTo>
                  <a:pt x="690" y="2803113"/>
                </a:lnTo>
                <a:lnTo>
                  <a:pt x="1188" y="2857543"/>
                </a:lnTo>
                <a:lnTo>
                  <a:pt x="1735" y="2913119"/>
                </a:lnTo>
                <a:lnTo>
                  <a:pt x="2209" y="2966402"/>
                </a:lnTo>
                <a:lnTo>
                  <a:pt x="48644" y="2965293"/>
                </a:lnTo>
                <a:lnTo>
                  <a:pt x="200916" y="2965293"/>
                </a:lnTo>
                <a:lnTo>
                  <a:pt x="234461" y="2964045"/>
                </a:lnTo>
                <a:lnTo>
                  <a:pt x="280822" y="2959798"/>
                </a:lnTo>
                <a:lnTo>
                  <a:pt x="254960" y="2938604"/>
                </a:lnTo>
                <a:lnTo>
                  <a:pt x="238345" y="2913119"/>
                </a:lnTo>
                <a:lnTo>
                  <a:pt x="229510" y="2883424"/>
                </a:lnTo>
                <a:lnTo>
                  <a:pt x="226987" y="2849600"/>
                </a:lnTo>
                <a:lnTo>
                  <a:pt x="227172" y="2799451"/>
                </a:lnTo>
                <a:lnTo>
                  <a:pt x="227330" y="2748683"/>
                </a:lnTo>
                <a:lnTo>
                  <a:pt x="227469" y="2694254"/>
                </a:lnTo>
                <a:lnTo>
                  <a:pt x="227653" y="2598854"/>
                </a:lnTo>
                <a:lnTo>
                  <a:pt x="227769" y="2498556"/>
                </a:lnTo>
                <a:lnTo>
                  <a:pt x="227831" y="1997065"/>
                </a:lnTo>
                <a:lnTo>
                  <a:pt x="227901" y="1846618"/>
                </a:lnTo>
                <a:lnTo>
                  <a:pt x="228381" y="1832614"/>
                </a:lnTo>
                <a:lnTo>
                  <a:pt x="229541" y="1818608"/>
                </a:lnTo>
                <a:lnTo>
                  <a:pt x="230989" y="1804602"/>
                </a:lnTo>
                <a:lnTo>
                  <a:pt x="232333" y="1790598"/>
                </a:lnTo>
                <a:lnTo>
                  <a:pt x="230962" y="1768033"/>
                </a:lnTo>
                <a:lnTo>
                  <a:pt x="229481" y="1745468"/>
                </a:lnTo>
                <a:lnTo>
                  <a:pt x="228292" y="1722904"/>
                </a:lnTo>
                <a:lnTo>
                  <a:pt x="227799" y="1700339"/>
                </a:lnTo>
                <a:lnTo>
                  <a:pt x="227706" y="1494909"/>
                </a:lnTo>
                <a:lnTo>
                  <a:pt x="227545" y="159600"/>
                </a:lnTo>
                <a:lnTo>
                  <a:pt x="227673" y="144005"/>
                </a:lnTo>
                <a:lnTo>
                  <a:pt x="227769" y="128390"/>
                </a:lnTo>
                <a:lnTo>
                  <a:pt x="212602" y="54401"/>
                </a:lnTo>
                <a:lnTo>
                  <a:pt x="185564" y="22372"/>
                </a:lnTo>
                <a:lnTo>
                  <a:pt x="148046" y="3500"/>
                </a:lnTo>
                <a:lnTo>
                  <a:pt x="103073" y="0"/>
                </a:lnTo>
                <a:close/>
              </a:path>
              <a:path w="281304" h="2966720">
                <a:moveTo>
                  <a:pt x="200916" y="2965293"/>
                </a:moveTo>
                <a:lnTo>
                  <a:pt x="48644" y="2965293"/>
                </a:lnTo>
                <a:lnTo>
                  <a:pt x="141582" y="2965924"/>
                </a:lnTo>
                <a:lnTo>
                  <a:pt x="188040" y="2965772"/>
                </a:lnTo>
                <a:lnTo>
                  <a:pt x="200916" y="2965293"/>
                </a:lnTo>
                <a:close/>
              </a:path>
            </a:pathLst>
          </a:custGeom>
          <a:solidFill>
            <a:srgbClr val="B58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18512" y="2735075"/>
            <a:ext cx="423545" cy="295910"/>
          </a:xfrm>
          <a:custGeom>
            <a:avLst/>
            <a:gdLst/>
            <a:ahLst/>
            <a:cxnLst/>
            <a:rect l="l" t="t" r="r" b="b"/>
            <a:pathLst>
              <a:path w="423545" h="295910">
                <a:moveTo>
                  <a:pt x="622" y="294259"/>
                </a:moveTo>
                <a:lnTo>
                  <a:pt x="0" y="294665"/>
                </a:lnTo>
                <a:lnTo>
                  <a:pt x="609" y="295516"/>
                </a:lnTo>
                <a:lnTo>
                  <a:pt x="622" y="294259"/>
                </a:lnTo>
                <a:close/>
              </a:path>
              <a:path w="423545" h="295910">
                <a:moveTo>
                  <a:pt x="422855" y="1201"/>
                </a:moveTo>
                <a:lnTo>
                  <a:pt x="381314" y="31178"/>
                </a:lnTo>
                <a:lnTo>
                  <a:pt x="338482" y="60593"/>
                </a:lnTo>
                <a:lnTo>
                  <a:pt x="295138" y="89228"/>
                </a:lnTo>
                <a:lnTo>
                  <a:pt x="251434" y="117315"/>
                </a:lnTo>
                <a:lnTo>
                  <a:pt x="119696" y="200617"/>
                </a:lnTo>
                <a:lnTo>
                  <a:pt x="76085" y="228841"/>
                </a:lnTo>
                <a:lnTo>
                  <a:pt x="32880" y="257683"/>
                </a:lnTo>
                <a:lnTo>
                  <a:pt x="9058" y="269665"/>
                </a:lnTo>
                <a:lnTo>
                  <a:pt x="772" y="279242"/>
                </a:lnTo>
                <a:lnTo>
                  <a:pt x="622" y="294259"/>
                </a:lnTo>
                <a:lnTo>
                  <a:pt x="386715" y="41338"/>
                </a:lnTo>
                <a:lnTo>
                  <a:pt x="399473" y="34882"/>
                </a:lnTo>
                <a:lnTo>
                  <a:pt x="412667" y="28032"/>
                </a:lnTo>
                <a:lnTo>
                  <a:pt x="421937" y="17499"/>
                </a:lnTo>
                <a:lnTo>
                  <a:pt x="422855" y="1201"/>
                </a:lnTo>
                <a:close/>
              </a:path>
              <a:path w="423545" h="295910">
                <a:moveTo>
                  <a:pt x="422922" y="0"/>
                </a:moveTo>
                <a:lnTo>
                  <a:pt x="422855" y="1201"/>
                </a:lnTo>
                <a:lnTo>
                  <a:pt x="423481" y="749"/>
                </a:lnTo>
                <a:lnTo>
                  <a:pt x="422922" y="0"/>
                </a:lnTo>
                <a:close/>
              </a:path>
            </a:pathLst>
          </a:custGeom>
          <a:solidFill>
            <a:srgbClr val="FFFC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41438" y="2474125"/>
            <a:ext cx="410845" cy="267335"/>
          </a:xfrm>
          <a:custGeom>
            <a:avLst/>
            <a:gdLst/>
            <a:ahLst/>
            <a:cxnLst/>
            <a:rect l="l" t="t" r="r" b="b"/>
            <a:pathLst>
              <a:path w="410845" h="267335">
                <a:moveTo>
                  <a:pt x="409909" y="1519"/>
                </a:moveTo>
                <a:lnTo>
                  <a:pt x="289266" y="82010"/>
                </a:lnTo>
                <a:lnTo>
                  <a:pt x="207900" y="135115"/>
                </a:lnTo>
                <a:lnTo>
                  <a:pt x="166952" y="161250"/>
                </a:lnTo>
                <a:lnTo>
                  <a:pt x="125779" y="187031"/>
                </a:lnTo>
                <a:lnTo>
                  <a:pt x="84347" y="212404"/>
                </a:lnTo>
                <a:lnTo>
                  <a:pt x="42618" y="237310"/>
                </a:lnTo>
                <a:lnTo>
                  <a:pt x="929" y="261481"/>
                </a:lnTo>
                <a:lnTo>
                  <a:pt x="11518" y="266856"/>
                </a:lnTo>
                <a:lnTo>
                  <a:pt x="21740" y="265534"/>
                </a:lnTo>
                <a:lnTo>
                  <a:pt x="31131" y="260198"/>
                </a:lnTo>
                <a:lnTo>
                  <a:pt x="40081" y="253961"/>
                </a:lnTo>
                <a:lnTo>
                  <a:pt x="390766" y="29286"/>
                </a:lnTo>
                <a:lnTo>
                  <a:pt x="399089" y="24304"/>
                </a:lnTo>
                <a:lnTo>
                  <a:pt x="406514" y="18715"/>
                </a:lnTo>
                <a:lnTo>
                  <a:pt x="410815" y="11089"/>
                </a:lnTo>
                <a:lnTo>
                  <a:pt x="409909" y="1519"/>
                </a:lnTo>
                <a:close/>
              </a:path>
              <a:path w="410845" h="267335">
                <a:moveTo>
                  <a:pt x="0" y="260946"/>
                </a:moveTo>
                <a:lnTo>
                  <a:pt x="558" y="261696"/>
                </a:lnTo>
                <a:lnTo>
                  <a:pt x="929" y="261481"/>
                </a:lnTo>
                <a:lnTo>
                  <a:pt x="76" y="261048"/>
                </a:lnTo>
                <a:close/>
              </a:path>
              <a:path w="410845" h="267335">
                <a:moveTo>
                  <a:pt x="409765" y="0"/>
                </a:moveTo>
                <a:lnTo>
                  <a:pt x="409909" y="1519"/>
                </a:lnTo>
                <a:lnTo>
                  <a:pt x="410527" y="1104"/>
                </a:lnTo>
                <a:lnTo>
                  <a:pt x="409765" y="0"/>
                </a:lnTo>
                <a:close/>
              </a:path>
            </a:pathLst>
          </a:custGeom>
          <a:solidFill>
            <a:srgbClr val="FFFC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03493" y="2355129"/>
            <a:ext cx="140970" cy="107314"/>
          </a:xfrm>
          <a:custGeom>
            <a:avLst/>
            <a:gdLst/>
            <a:ahLst/>
            <a:cxnLst/>
            <a:rect l="l" t="t" r="r" b="b"/>
            <a:pathLst>
              <a:path w="140970" h="107314">
                <a:moveTo>
                  <a:pt x="2174" y="106830"/>
                </a:moveTo>
                <a:lnTo>
                  <a:pt x="2019" y="106946"/>
                </a:lnTo>
                <a:lnTo>
                  <a:pt x="2296" y="107213"/>
                </a:lnTo>
                <a:lnTo>
                  <a:pt x="2174" y="106830"/>
                </a:lnTo>
                <a:close/>
              </a:path>
              <a:path w="140970" h="107314">
                <a:moveTo>
                  <a:pt x="140506" y="0"/>
                </a:moveTo>
                <a:lnTo>
                  <a:pt x="9840" y="83782"/>
                </a:lnTo>
                <a:lnTo>
                  <a:pt x="4121" y="88438"/>
                </a:lnTo>
                <a:lnTo>
                  <a:pt x="725" y="93807"/>
                </a:lnTo>
                <a:lnTo>
                  <a:pt x="0" y="100021"/>
                </a:lnTo>
                <a:lnTo>
                  <a:pt x="2174" y="106830"/>
                </a:lnTo>
                <a:lnTo>
                  <a:pt x="44154" y="75774"/>
                </a:lnTo>
                <a:lnTo>
                  <a:pt x="87291" y="46113"/>
                </a:lnTo>
                <a:lnTo>
                  <a:pt x="131143" y="17536"/>
                </a:lnTo>
                <a:lnTo>
                  <a:pt x="140506" y="11633"/>
                </a:lnTo>
                <a:lnTo>
                  <a:pt x="140506" y="0"/>
                </a:lnTo>
                <a:close/>
              </a:path>
            </a:pathLst>
          </a:custGeom>
          <a:solidFill>
            <a:srgbClr val="FFFC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28761" y="3028440"/>
            <a:ext cx="90805" cy="39370"/>
          </a:xfrm>
          <a:custGeom>
            <a:avLst/>
            <a:gdLst/>
            <a:ahLst/>
            <a:cxnLst/>
            <a:rect l="l" t="t" r="r" b="b"/>
            <a:pathLst>
              <a:path w="90804" h="39369">
                <a:moveTo>
                  <a:pt x="62809" y="0"/>
                </a:moveTo>
                <a:lnTo>
                  <a:pt x="42070" y="13411"/>
                </a:lnTo>
                <a:lnTo>
                  <a:pt x="22866" y="30358"/>
                </a:lnTo>
                <a:lnTo>
                  <a:pt x="0" y="38917"/>
                </a:lnTo>
                <a:lnTo>
                  <a:pt x="25044" y="35357"/>
                </a:lnTo>
                <a:lnTo>
                  <a:pt x="47023" y="24918"/>
                </a:lnTo>
                <a:lnTo>
                  <a:pt x="67928" y="12074"/>
                </a:lnTo>
                <a:lnTo>
                  <a:pt x="88502" y="1916"/>
                </a:lnTo>
                <a:lnTo>
                  <a:pt x="62809" y="0"/>
                </a:lnTo>
                <a:close/>
              </a:path>
              <a:path w="90804" h="39369">
                <a:moveTo>
                  <a:pt x="89750" y="1299"/>
                </a:moveTo>
                <a:lnTo>
                  <a:pt x="88502" y="1916"/>
                </a:lnTo>
                <a:lnTo>
                  <a:pt x="90279" y="2048"/>
                </a:lnTo>
                <a:lnTo>
                  <a:pt x="89750" y="1299"/>
                </a:lnTo>
                <a:close/>
              </a:path>
            </a:pathLst>
          </a:custGeom>
          <a:solidFill>
            <a:srgbClr val="FFFC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51200" y="2457740"/>
            <a:ext cx="54610" cy="21590"/>
          </a:xfrm>
          <a:custGeom>
            <a:avLst/>
            <a:gdLst/>
            <a:ahLst/>
            <a:cxnLst/>
            <a:rect l="l" t="t" r="r" b="b"/>
            <a:pathLst>
              <a:path w="54609" h="21589">
                <a:moveTo>
                  <a:pt x="39216" y="0"/>
                </a:moveTo>
                <a:lnTo>
                  <a:pt x="25977" y="4268"/>
                </a:lnTo>
                <a:lnTo>
                  <a:pt x="13634" y="11883"/>
                </a:lnTo>
                <a:lnTo>
                  <a:pt x="1754" y="17057"/>
                </a:lnTo>
                <a:lnTo>
                  <a:pt x="15502" y="21559"/>
                </a:lnTo>
                <a:lnTo>
                  <a:pt x="28382" y="15498"/>
                </a:lnTo>
                <a:lnTo>
                  <a:pt x="40670" y="6899"/>
                </a:lnTo>
                <a:lnTo>
                  <a:pt x="53957" y="4397"/>
                </a:lnTo>
                <a:lnTo>
                  <a:pt x="39216" y="0"/>
                </a:lnTo>
                <a:close/>
              </a:path>
              <a:path w="54609" h="21589">
                <a:moveTo>
                  <a:pt x="0" y="16384"/>
                </a:moveTo>
                <a:lnTo>
                  <a:pt x="761" y="17489"/>
                </a:lnTo>
                <a:lnTo>
                  <a:pt x="1754" y="17057"/>
                </a:lnTo>
                <a:lnTo>
                  <a:pt x="88" y="16511"/>
                </a:lnTo>
                <a:lnTo>
                  <a:pt x="0" y="16384"/>
                </a:lnTo>
                <a:close/>
              </a:path>
              <a:path w="54609" h="21589">
                <a:moveTo>
                  <a:pt x="54305" y="4332"/>
                </a:moveTo>
                <a:lnTo>
                  <a:pt x="53957" y="4397"/>
                </a:lnTo>
                <a:lnTo>
                  <a:pt x="54546" y="4573"/>
                </a:lnTo>
                <a:lnTo>
                  <a:pt x="54305" y="4332"/>
                </a:lnTo>
                <a:close/>
              </a:path>
            </a:pathLst>
          </a:custGeom>
          <a:solidFill>
            <a:srgbClr val="FFFCF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Audio 3">
            <a:hlinkClick r:id="" action="ppaction://media"/>
            <a:extLst>
              <a:ext uri="{FF2B5EF4-FFF2-40B4-BE49-F238E27FC236}">
                <a16:creationId xmlns="" xmlns:a16="http://schemas.microsoft.com/office/drawing/2014/main" id="{B9537D3B-B2C8-4ECD-A7D9-D3596A79B9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74159" y="4516926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699"/>
    </mc:Choice>
    <mc:Fallback>
      <p:transition spd="slow" advTm="516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0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14"/>
        <p14:stopEvt time="50664" objId="1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442" y="494135"/>
            <a:ext cx="4933950" cy="26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0"/>
              </a:lnSpc>
              <a:tabLst>
                <a:tab pos="545465" algn="l"/>
              </a:tabLst>
            </a:pPr>
            <a:r>
              <a:rPr sz="1800" spc="10" dirty="0">
                <a:solidFill>
                  <a:srgbClr val="FFFFFF"/>
                </a:solidFill>
              </a:rPr>
              <a:t>5	</a:t>
            </a:r>
            <a:r>
              <a:rPr sz="2400" spc="202" baseline="3472" dirty="0"/>
              <a:t>PLANNING </a:t>
            </a:r>
            <a:r>
              <a:rPr sz="2400" spc="150" baseline="3472" dirty="0"/>
              <a:t>FOR </a:t>
            </a:r>
            <a:r>
              <a:rPr sz="2400" spc="195" baseline="3472" dirty="0"/>
              <a:t>SUCCESS </a:t>
            </a:r>
            <a:r>
              <a:rPr sz="2400" baseline="3472" dirty="0"/>
              <a:t>– </a:t>
            </a:r>
            <a:r>
              <a:rPr sz="2400" spc="179" baseline="3472" dirty="0"/>
              <a:t>NEXT</a:t>
            </a:r>
            <a:r>
              <a:rPr sz="2400" spc="502" baseline="3472" dirty="0"/>
              <a:t> </a:t>
            </a:r>
            <a:r>
              <a:rPr sz="2400" spc="172" baseline="3472" dirty="0"/>
              <a:t>STEPS</a:t>
            </a:r>
            <a:endParaRPr sz="2400" baseline="3472"/>
          </a:p>
        </p:txBody>
      </p:sp>
      <p:sp>
        <p:nvSpPr>
          <p:cNvPr id="3" name="object 3"/>
          <p:cNvSpPr txBox="1"/>
          <p:nvPr/>
        </p:nvSpPr>
        <p:spPr>
          <a:xfrm>
            <a:off x="275300" y="1292459"/>
            <a:ext cx="4408805" cy="32975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&gt;"/>
              <a:tabLst>
                <a:tab pos="240665" algn="l"/>
                <a:tab pos="241300" algn="l"/>
              </a:tabLst>
            </a:pP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Set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an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ultimate Goal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and </a:t>
            </a:r>
            <a:r>
              <a:rPr sz="1200" dirty="0">
                <a:solidFill>
                  <a:srgbClr val="231F20"/>
                </a:solidFill>
                <a:latin typeface="JLR Emeric"/>
                <a:cs typeface="JLR Emeric"/>
              </a:rPr>
              <a:t>a</a:t>
            </a:r>
            <a:r>
              <a:rPr sz="1200" spc="229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timescale</a:t>
            </a:r>
            <a:endParaRPr sz="1200">
              <a:latin typeface="JLR Emeric"/>
              <a:cs typeface="JLR Emeric"/>
            </a:endParaRPr>
          </a:p>
          <a:p>
            <a:pPr marL="241300" marR="17145" indent="-228600">
              <a:lnSpc>
                <a:spcPct val="100000"/>
              </a:lnSpc>
              <a:spcBef>
                <a:spcPts val="1415"/>
              </a:spcBef>
              <a:buChar char="&gt;"/>
              <a:tabLst>
                <a:tab pos="240665" algn="l"/>
                <a:tab pos="241300" algn="l"/>
              </a:tabLst>
            </a:pPr>
            <a:r>
              <a:rPr sz="1200" spc="15" dirty="0">
                <a:solidFill>
                  <a:srgbClr val="231F20"/>
                </a:solidFill>
                <a:latin typeface="JLR Emeric"/>
                <a:cs typeface="JLR Emeric"/>
              </a:rPr>
              <a:t>Tell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people close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to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us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and </a:t>
            </a:r>
            <a:r>
              <a:rPr sz="1200" spc="35" dirty="0">
                <a:solidFill>
                  <a:srgbClr val="231F20"/>
                </a:solidFill>
                <a:latin typeface="JLR Emeric"/>
                <a:cs typeface="JLR Emeric"/>
              </a:rPr>
              <a:t>who </a:t>
            </a:r>
            <a:r>
              <a:rPr sz="1200" spc="25" dirty="0">
                <a:solidFill>
                  <a:srgbClr val="231F20"/>
                </a:solidFill>
                <a:latin typeface="JLR Emeric"/>
                <a:cs typeface="JLR Emeric"/>
              </a:rPr>
              <a:t>are </a:t>
            </a:r>
            <a:r>
              <a:rPr sz="1200" dirty="0">
                <a:solidFill>
                  <a:srgbClr val="231F20"/>
                </a:solidFill>
                <a:latin typeface="JLR Emeric"/>
                <a:cs typeface="JLR Emeric"/>
              </a:rPr>
              <a:t>a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positive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influence, 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what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we </a:t>
            </a:r>
            <a:r>
              <a:rPr sz="1200" spc="25" dirty="0">
                <a:solidFill>
                  <a:srgbClr val="231F20"/>
                </a:solidFill>
                <a:latin typeface="JLR Emeric"/>
                <a:cs typeface="JLR Emeric"/>
              </a:rPr>
              <a:t>are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going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to</a:t>
            </a:r>
            <a:r>
              <a:rPr sz="1200" spc="-145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60" dirty="0">
                <a:solidFill>
                  <a:srgbClr val="231F20"/>
                </a:solidFill>
                <a:latin typeface="JLR Emeric"/>
                <a:cs typeface="JLR Emeric"/>
              </a:rPr>
              <a:t>do</a:t>
            </a:r>
            <a:endParaRPr sz="1200">
              <a:latin typeface="JLR Emeric"/>
              <a:cs typeface="JLR Emeric"/>
            </a:endParaRPr>
          </a:p>
          <a:p>
            <a:pPr marL="241300" marR="141605" indent="-228600">
              <a:lnSpc>
                <a:spcPct val="100000"/>
              </a:lnSpc>
              <a:spcBef>
                <a:spcPts val="1420"/>
              </a:spcBef>
              <a:buChar char="&gt;"/>
              <a:tabLst>
                <a:tab pos="240665" algn="l"/>
                <a:tab pos="241300" algn="l"/>
              </a:tabLst>
            </a:pP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Set our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smaller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weekly goals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and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markers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so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we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know  when </a:t>
            </a:r>
            <a:r>
              <a:rPr sz="1200" spc="35" dirty="0">
                <a:solidFill>
                  <a:srgbClr val="231F20"/>
                </a:solidFill>
                <a:latin typeface="JLR Emeric"/>
                <a:cs typeface="JLR Emeric"/>
              </a:rPr>
              <a:t>we’ve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achieved</a:t>
            </a:r>
            <a:r>
              <a:rPr sz="1200" spc="28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60" dirty="0">
                <a:solidFill>
                  <a:srgbClr val="231F20"/>
                </a:solidFill>
                <a:latin typeface="JLR Emeric"/>
                <a:cs typeface="JLR Emeric"/>
              </a:rPr>
              <a:t>them</a:t>
            </a:r>
            <a:endParaRPr sz="1200">
              <a:latin typeface="JLR Emeric"/>
              <a:cs typeface="JLR Emeric"/>
            </a:endParaRPr>
          </a:p>
          <a:p>
            <a:pPr marL="241300" indent="-228600">
              <a:lnSpc>
                <a:spcPct val="100000"/>
              </a:lnSpc>
              <a:spcBef>
                <a:spcPts val="1415"/>
              </a:spcBef>
              <a:buChar char="&gt;"/>
              <a:tabLst>
                <a:tab pos="240665" algn="l"/>
                <a:tab pos="241300" algn="l"/>
              </a:tabLst>
            </a:pP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Identify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who’s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going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to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help</a:t>
            </a:r>
            <a:r>
              <a:rPr sz="1200" spc="-15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60" dirty="0">
                <a:solidFill>
                  <a:srgbClr val="231F20"/>
                </a:solidFill>
                <a:latin typeface="JLR Emeric"/>
                <a:cs typeface="JLR Emeric"/>
              </a:rPr>
              <a:t>us</a:t>
            </a:r>
            <a:endParaRPr sz="1200">
              <a:latin typeface="JLR Emeric"/>
              <a:cs typeface="JLR Emeric"/>
            </a:endParaRPr>
          </a:p>
          <a:p>
            <a:pPr marL="241300" marR="5080" indent="-228600">
              <a:lnSpc>
                <a:spcPct val="100000"/>
              </a:lnSpc>
              <a:spcBef>
                <a:spcPts val="1420"/>
              </a:spcBef>
              <a:buChar char="&gt;"/>
              <a:tabLst>
                <a:tab pos="240665" algn="l"/>
                <a:tab pos="241300" algn="l"/>
              </a:tabLst>
            </a:pP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Is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there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anything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we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need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to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buy/put in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place help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us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to  </a:t>
            </a:r>
            <a:r>
              <a:rPr sz="1200" spc="35" dirty="0">
                <a:solidFill>
                  <a:srgbClr val="231F20"/>
                </a:solidFill>
                <a:latin typeface="JLR Emeric"/>
                <a:cs typeface="JLR Emeric"/>
              </a:rPr>
              <a:t>get</a:t>
            </a:r>
            <a:r>
              <a:rPr sz="1200" spc="114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60" dirty="0">
                <a:solidFill>
                  <a:srgbClr val="231F20"/>
                </a:solidFill>
                <a:latin typeface="JLR Emeric"/>
                <a:cs typeface="JLR Emeric"/>
              </a:rPr>
              <a:t>started?</a:t>
            </a:r>
            <a:endParaRPr sz="1200">
              <a:latin typeface="JLR Emeric"/>
              <a:cs typeface="JLR Emeric"/>
            </a:endParaRPr>
          </a:p>
          <a:p>
            <a:pPr marL="241300" indent="-228600">
              <a:lnSpc>
                <a:spcPct val="100000"/>
              </a:lnSpc>
              <a:spcBef>
                <a:spcPts val="1415"/>
              </a:spcBef>
              <a:buChar char="&gt;"/>
              <a:tabLst>
                <a:tab pos="240665" algn="l"/>
                <a:tab pos="241300" algn="l"/>
              </a:tabLst>
            </a:pP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Share</a:t>
            </a:r>
            <a:r>
              <a:rPr sz="1200" spc="114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our</a:t>
            </a:r>
            <a:r>
              <a:rPr sz="1200" spc="12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successes</a:t>
            </a:r>
            <a:r>
              <a:rPr sz="1200" spc="12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and</a:t>
            </a:r>
            <a:r>
              <a:rPr sz="1200" spc="12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35" dirty="0">
                <a:solidFill>
                  <a:srgbClr val="231F20"/>
                </a:solidFill>
                <a:latin typeface="JLR Emeric"/>
                <a:cs typeface="JLR Emeric"/>
              </a:rPr>
              <a:t>get</a:t>
            </a:r>
            <a:r>
              <a:rPr sz="1200" spc="114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praise</a:t>
            </a:r>
            <a:r>
              <a:rPr sz="1200" spc="12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in</a:t>
            </a:r>
            <a:r>
              <a:rPr sz="1200" spc="12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return</a:t>
            </a:r>
            <a:endParaRPr sz="1200">
              <a:latin typeface="JLR Emeric"/>
              <a:cs typeface="JLR Emeric"/>
            </a:endParaRPr>
          </a:p>
          <a:p>
            <a:pPr marL="241300" indent="-228600">
              <a:lnSpc>
                <a:spcPct val="100000"/>
              </a:lnSpc>
              <a:spcBef>
                <a:spcPts val="1415"/>
              </a:spcBef>
              <a:buChar char="&gt;"/>
              <a:tabLst>
                <a:tab pos="240665" algn="l"/>
                <a:tab pos="241300" algn="l"/>
              </a:tabLst>
            </a:pP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Self esteem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is </a:t>
            </a:r>
            <a:r>
              <a:rPr sz="1200" dirty="0">
                <a:solidFill>
                  <a:srgbClr val="231F20"/>
                </a:solidFill>
                <a:latin typeface="JLR Emeric"/>
                <a:cs typeface="JLR Emeric"/>
              </a:rPr>
              <a:t>a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huge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morale</a:t>
            </a:r>
            <a:r>
              <a:rPr sz="1200" spc="27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booster</a:t>
            </a:r>
            <a:endParaRPr sz="1200">
              <a:latin typeface="JLR Emeric"/>
              <a:cs typeface="JLR Emeric"/>
            </a:endParaRPr>
          </a:p>
          <a:p>
            <a:pPr marL="241300" indent="-228600">
              <a:lnSpc>
                <a:spcPct val="100000"/>
              </a:lnSpc>
              <a:spcBef>
                <a:spcPts val="1420"/>
              </a:spcBef>
              <a:buChar char="&gt;"/>
              <a:tabLst>
                <a:tab pos="240665" algn="l"/>
                <a:tab pos="241300" algn="l"/>
              </a:tabLst>
            </a:pP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This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time </a:t>
            </a:r>
            <a:r>
              <a:rPr sz="1200" spc="35" dirty="0">
                <a:solidFill>
                  <a:srgbClr val="231F20"/>
                </a:solidFill>
                <a:latin typeface="JLR Emeric"/>
                <a:cs typeface="JLR Emeric"/>
              </a:rPr>
              <a:t>next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year </a:t>
            </a:r>
            <a:r>
              <a:rPr sz="1200" dirty="0">
                <a:solidFill>
                  <a:srgbClr val="231F20"/>
                </a:solidFill>
                <a:latin typeface="JLR Emeric"/>
                <a:cs typeface="JLR Emeric"/>
              </a:rPr>
              <a:t>–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it’ll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be </a:t>
            </a:r>
            <a:r>
              <a:rPr sz="1200" dirty="0">
                <a:solidFill>
                  <a:srgbClr val="231F20"/>
                </a:solidFill>
                <a:latin typeface="JLR Emeric"/>
                <a:cs typeface="JLR Emeric"/>
              </a:rPr>
              <a:t>a</a:t>
            </a:r>
            <a:r>
              <a:rPr sz="1200" spc="15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60" dirty="0">
                <a:solidFill>
                  <a:srgbClr val="231F20"/>
                </a:solidFill>
                <a:latin typeface="JLR Emeric"/>
                <a:cs typeface="JLR Emeric"/>
              </a:rPr>
              <a:t>HABIT</a:t>
            </a:r>
            <a:endParaRPr sz="1200">
              <a:latin typeface="JLR Emeric"/>
              <a:cs typeface="JLR Emer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79066" y="1646377"/>
            <a:ext cx="2255520" cy="2531745"/>
          </a:xfrm>
          <a:custGeom>
            <a:avLst/>
            <a:gdLst/>
            <a:ahLst/>
            <a:cxnLst/>
            <a:rect l="l" t="t" r="r" b="b"/>
            <a:pathLst>
              <a:path w="2255520" h="2531745">
                <a:moveTo>
                  <a:pt x="1544716" y="0"/>
                </a:moveTo>
                <a:lnTo>
                  <a:pt x="32938" y="520472"/>
                </a:lnTo>
                <a:lnTo>
                  <a:pt x="0" y="563746"/>
                </a:lnTo>
                <a:lnTo>
                  <a:pt x="2597" y="583058"/>
                </a:lnTo>
                <a:lnTo>
                  <a:pt x="667163" y="2498269"/>
                </a:lnTo>
                <a:lnTo>
                  <a:pt x="677088" y="2515036"/>
                </a:lnTo>
                <a:lnTo>
                  <a:pt x="692198" y="2526345"/>
                </a:lnTo>
                <a:lnTo>
                  <a:pt x="710436" y="2531201"/>
                </a:lnTo>
                <a:lnTo>
                  <a:pt x="729748" y="2528609"/>
                </a:lnTo>
                <a:lnTo>
                  <a:pt x="2222202" y="2010728"/>
                </a:lnTo>
                <a:lnTo>
                  <a:pt x="2238976" y="2000803"/>
                </a:lnTo>
                <a:lnTo>
                  <a:pt x="2250288" y="1985694"/>
                </a:lnTo>
                <a:lnTo>
                  <a:pt x="2255141" y="1967455"/>
                </a:lnTo>
                <a:lnTo>
                  <a:pt x="2252542" y="1948143"/>
                </a:lnTo>
                <a:lnTo>
                  <a:pt x="1587989" y="32945"/>
                </a:lnTo>
                <a:lnTo>
                  <a:pt x="1578064" y="16170"/>
                </a:lnTo>
                <a:lnTo>
                  <a:pt x="1562954" y="4857"/>
                </a:lnTo>
                <a:lnTo>
                  <a:pt x="1544716" y="0"/>
                </a:lnTo>
                <a:close/>
              </a:path>
            </a:pathLst>
          </a:custGeom>
          <a:solidFill>
            <a:srgbClr val="6E6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99175" y="1781008"/>
            <a:ext cx="2015489" cy="2262505"/>
          </a:xfrm>
          <a:custGeom>
            <a:avLst/>
            <a:gdLst/>
            <a:ahLst/>
            <a:cxnLst/>
            <a:rect l="l" t="t" r="r" b="b"/>
            <a:pathLst>
              <a:path w="2015490" h="2262504">
                <a:moveTo>
                  <a:pt x="1377825" y="0"/>
                </a:moveTo>
                <a:lnTo>
                  <a:pt x="32932" y="462560"/>
                </a:lnTo>
                <a:lnTo>
                  <a:pt x="0" y="505834"/>
                </a:lnTo>
                <a:lnTo>
                  <a:pt x="2592" y="525146"/>
                </a:lnTo>
                <a:lnTo>
                  <a:pt x="593815" y="2228978"/>
                </a:lnTo>
                <a:lnTo>
                  <a:pt x="603740" y="2245751"/>
                </a:lnTo>
                <a:lnTo>
                  <a:pt x="618850" y="2257059"/>
                </a:lnTo>
                <a:lnTo>
                  <a:pt x="637088" y="2261913"/>
                </a:lnTo>
                <a:lnTo>
                  <a:pt x="656401" y="2259318"/>
                </a:lnTo>
                <a:lnTo>
                  <a:pt x="1981988" y="1799350"/>
                </a:lnTo>
                <a:lnTo>
                  <a:pt x="1998756" y="1789424"/>
                </a:lnTo>
                <a:lnTo>
                  <a:pt x="2010065" y="1774315"/>
                </a:lnTo>
                <a:lnTo>
                  <a:pt x="2014921" y="1756077"/>
                </a:lnTo>
                <a:lnTo>
                  <a:pt x="2012329" y="1736764"/>
                </a:lnTo>
                <a:lnTo>
                  <a:pt x="1421106" y="32932"/>
                </a:lnTo>
                <a:lnTo>
                  <a:pt x="1411175" y="16165"/>
                </a:lnTo>
                <a:lnTo>
                  <a:pt x="1396064" y="4856"/>
                </a:lnTo>
                <a:lnTo>
                  <a:pt x="13778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48746" y="1754278"/>
            <a:ext cx="679450" cy="399415"/>
          </a:xfrm>
          <a:custGeom>
            <a:avLst/>
            <a:gdLst/>
            <a:ahLst/>
            <a:cxnLst/>
            <a:rect l="l" t="t" r="r" b="b"/>
            <a:pathLst>
              <a:path w="679450" h="399414">
                <a:moveTo>
                  <a:pt x="581507" y="0"/>
                </a:moveTo>
                <a:lnTo>
                  <a:pt x="293763" y="109613"/>
                </a:lnTo>
                <a:lnTo>
                  <a:pt x="0" y="201777"/>
                </a:lnTo>
                <a:lnTo>
                  <a:pt x="6322" y="217836"/>
                </a:lnTo>
                <a:lnTo>
                  <a:pt x="18957" y="261053"/>
                </a:lnTo>
                <a:lnTo>
                  <a:pt x="28407" y="323983"/>
                </a:lnTo>
                <a:lnTo>
                  <a:pt x="25171" y="399186"/>
                </a:lnTo>
                <a:lnTo>
                  <a:pt x="678967" y="172326"/>
                </a:lnTo>
                <a:lnTo>
                  <a:pt x="633317" y="129114"/>
                </a:lnTo>
                <a:lnTo>
                  <a:pt x="607949" y="96759"/>
                </a:lnTo>
                <a:lnTo>
                  <a:pt x="593724" y="59106"/>
                </a:lnTo>
                <a:lnTo>
                  <a:pt x="581507" y="0"/>
                </a:lnTo>
                <a:close/>
              </a:path>
            </a:pathLst>
          </a:custGeom>
          <a:solidFill>
            <a:srgbClr val="3151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65196" y="1892634"/>
            <a:ext cx="673100" cy="280670"/>
          </a:xfrm>
          <a:custGeom>
            <a:avLst/>
            <a:gdLst/>
            <a:ahLst/>
            <a:cxnLst/>
            <a:rect l="l" t="t" r="r" b="b"/>
            <a:pathLst>
              <a:path w="673100" h="280669">
                <a:moveTo>
                  <a:pt x="639174" y="0"/>
                </a:moveTo>
                <a:lnTo>
                  <a:pt x="24067" y="210450"/>
                </a:lnTo>
                <a:lnTo>
                  <a:pt x="0" y="242034"/>
                </a:lnTo>
                <a:lnTo>
                  <a:pt x="1918" y="256170"/>
                </a:lnTo>
                <a:lnTo>
                  <a:pt x="9172" y="268465"/>
                </a:lnTo>
                <a:lnTo>
                  <a:pt x="20185" y="276736"/>
                </a:lnTo>
                <a:lnTo>
                  <a:pt x="33492" y="280271"/>
                </a:lnTo>
                <a:lnTo>
                  <a:pt x="47625" y="278357"/>
                </a:lnTo>
                <a:lnTo>
                  <a:pt x="648589" y="69823"/>
                </a:lnTo>
                <a:lnTo>
                  <a:pt x="660881" y="62568"/>
                </a:lnTo>
                <a:lnTo>
                  <a:pt x="669157" y="51541"/>
                </a:lnTo>
                <a:lnTo>
                  <a:pt x="672699" y="38219"/>
                </a:lnTo>
                <a:lnTo>
                  <a:pt x="670789" y="24078"/>
                </a:lnTo>
                <a:lnTo>
                  <a:pt x="663532" y="11792"/>
                </a:lnTo>
                <a:lnTo>
                  <a:pt x="652501" y="3529"/>
                </a:lnTo>
                <a:lnTo>
                  <a:pt x="639174" y="0"/>
                </a:lnTo>
                <a:close/>
              </a:path>
            </a:pathLst>
          </a:custGeom>
          <a:solidFill>
            <a:srgbClr val="2F4A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37141" y="1731653"/>
            <a:ext cx="607695" cy="253365"/>
          </a:xfrm>
          <a:custGeom>
            <a:avLst/>
            <a:gdLst/>
            <a:ahLst/>
            <a:cxnLst/>
            <a:rect l="l" t="t" r="r" b="b"/>
            <a:pathLst>
              <a:path w="607695" h="253364">
                <a:moveTo>
                  <a:pt x="577384" y="0"/>
                </a:moveTo>
                <a:lnTo>
                  <a:pt x="21738" y="190103"/>
                </a:lnTo>
                <a:lnTo>
                  <a:pt x="0" y="218635"/>
                </a:lnTo>
                <a:lnTo>
                  <a:pt x="1735" y="231416"/>
                </a:lnTo>
                <a:lnTo>
                  <a:pt x="8287" y="242513"/>
                </a:lnTo>
                <a:lnTo>
                  <a:pt x="18236" y="249977"/>
                </a:lnTo>
                <a:lnTo>
                  <a:pt x="30257" y="253165"/>
                </a:lnTo>
                <a:lnTo>
                  <a:pt x="43023" y="251432"/>
                </a:lnTo>
                <a:lnTo>
                  <a:pt x="585897" y="63065"/>
                </a:lnTo>
                <a:lnTo>
                  <a:pt x="596996" y="56510"/>
                </a:lnTo>
                <a:lnTo>
                  <a:pt x="604466" y="46554"/>
                </a:lnTo>
                <a:lnTo>
                  <a:pt x="607663" y="34528"/>
                </a:lnTo>
                <a:lnTo>
                  <a:pt x="605938" y="21765"/>
                </a:lnTo>
                <a:lnTo>
                  <a:pt x="599381" y="10650"/>
                </a:lnTo>
                <a:lnTo>
                  <a:pt x="589418" y="3183"/>
                </a:lnTo>
                <a:lnTo>
                  <a:pt x="577384" y="0"/>
                </a:lnTo>
                <a:close/>
              </a:path>
            </a:pathLst>
          </a:custGeom>
          <a:solidFill>
            <a:srgbClr val="2F4A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2967" y="1628658"/>
            <a:ext cx="377825" cy="297180"/>
          </a:xfrm>
          <a:custGeom>
            <a:avLst/>
            <a:gdLst/>
            <a:ahLst/>
            <a:cxnLst/>
            <a:rect l="l" t="t" r="r" b="b"/>
            <a:pathLst>
              <a:path w="377825" h="297180">
                <a:moveTo>
                  <a:pt x="172632" y="0"/>
                </a:moveTo>
                <a:lnTo>
                  <a:pt x="124011" y="9881"/>
                </a:lnTo>
                <a:lnTo>
                  <a:pt x="79717" y="32240"/>
                </a:lnTo>
                <a:lnTo>
                  <a:pt x="44081" y="64345"/>
                </a:lnTo>
                <a:lnTo>
                  <a:pt x="18190" y="103948"/>
                </a:lnTo>
                <a:lnTo>
                  <a:pt x="3134" y="148804"/>
                </a:lnTo>
                <a:lnTo>
                  <a:pt x="0" y="196666"/>
                </a:lnTo>
                <a:lnTo>
                  <a:pt x="9876" y="245288"/>
                </a:lnTo>
                <a:lnTo>
                  <a:pt x="27758" y="296812"/>
                </a:lnTo>
                <a:lnTo>
                  <a:pt x="307508" y="199740"/>
                </a:lnTo>
                <a:lnTo>
                  <a:pt x="160260" y="199740"/>
                </a:lnTo>
                <a:lnTo>
                  <a:pt x="133641" y="192677"/>
                </a:lnTo>
                <a:lnTo>
                  <a:pt x="111608" y="176153"/>
                </a:lnTo>
                <a:lnTo>
                  <a:pt x="97113" y="151600"/>
                </a:lnTo>
                <a:lnTo>
                  <a:pt x="93276" y="123323"/>
                </a:lnTo>
                <a:lnTo>
                  <a:pt x="100335" y="96692"/>
                </a:lnTo>
                <a:lnTo>
                  <a:pt x="116858" y="74651"/>
                </a:lnTo>
                <a:lnTo>
                  <a:pt x="141410" y="60147"/>
                </a:lnTo>
                <a:lnTo>
                  <a:pt x="169687" y="56316"/>
                </a:lnTo>
                <a:lnTo>
                  <a:pt x="315969" y="56316"/>
                </a:lnTo>
                <a:lnTo>
                  <a:pt x="304943" y="44079"/>
                </a:lnTo>
                <a:lnTo>
                  <a:pt x="265342" y="18188"/>
                </a:lnTo>
                <a:lnTo>
                  <a:pt x="220490" y="3132"/>
                </a:lnTo>
                <a:lnTo>
                  <a:pt x="172632" y="0"/>
                </a:lnTo>
                <a:close/>
              </a:path>
              <a:path w="377825" h="297180">
                <a:moveTo>
                  <a:pt x="315969" y="56316"/>
                </a:moveTo>
                <a:lnTo>
                  <a:pt x="169687" y="56316"/>
                </a:lnTo>
                <a:lnTo>
                  <a:pt x="196320" y="63379"/>
                </a:lnTo>
                <a:lnTo>
                  <a:pt x="218364" y="79911"/>
                </a:lnTo>
                <a:lnTo>
                  <a:pt x="232876" y="104483"/>
                </a:lnTo>
                <a:lnTo>
                  <a:pt x="236699" y="132744"/>
                </a:lnTo>
                <a:lnTo>
                  <a:pt x="229631" y="159365"/>
                </a:lnTo>
                <a:lnTo>
                  <a:pt x="213095" y="181402"/>
                </a:lnTo>
                <a:lnTo>
                  <a:pt x="188514" y="195910"/>
                </a:lnTo>
                <a:lnTo>
                  <a:pt x="160260" y="199740"/>
                </a:lnTo>
                <a:lnTo>
                  <a:pt x="307508" y="199740"/>
                </a:lnTo>
                <a:lnTo>
                  <a:pt x="377287" y="175527"/>
                </a:lnTo>
                <a:lnTo>
                  <a:pt x="359418" y="124003"/>
                </a:lnTo>
                <a:lnTo>
                  <a:pt x="337050" y="79713"/>
                </a:lnTo>
                <a:lnTo>
                  <a:pt x="315969" y="56316"/>
                </a:lnTo>
                <a:close/>
              </a:path>
            </a:pathLst>
          </a:custGeom>
          <a:solidFill>
            <a:srgbClr val="2F4A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95371" y="2113727"/>
            <a:ext cx="1717039" cy="1832610"/>
          </a:xfrm>
          <a:custGeom>
            <a:avLst/>
            <a:gdLst/>
            <a:ahLst/>
            <a:cxnLst/>
            <a:rect l="l" t="t" r="r" b="b"/>
            <a:pathLst>
              <a:path w="1717040" h="1832610">
                <a:moveTo>
                  <a:pt x="1202335" y="0"/>
                </a:moveTo>
                <a:lnTo>
                  <a:pt x="42294" y="397361"/>
                </a:lnTo>
                <a:lnTo>
                  <a:pt x="6213" y="429484"/>
                </a:lnTo>
                <a:lnTo>
                  <a:pt x="0" y="452887"/>
                </a:lnTo>
                <a:lnTo>
                  <a:pt x="3356" y="477714"/>
                </a:lnTo>
                <a:lnTo>
                  <a:pt x="458816" y="1789992"/>
                </a:lnTo>
                <a:lnTo>
                  <a:pt x="471562" y="1811558"/>
                </a:lnTo>
                <a:lnTo>
                  <a:pt x="490939" y="1826079"/>
                </a:lnTo>
                <a:lnTo>
                  <a:pt x="514343" y="1832294"/>
                </a:lnTo>
                <a:lnTo>
                  <a:pt x="539169" y="1828943"/>
                </a:lnTo>
                <a:lnTo>
                  <a:pt x="609765" y="1804440"/>
                </a:lnTo>
                <a:lnTo>
                  <a:pt x="516162" y="1804440"/>
                </a:lnTo>
                <a:lnTo>
                  <a:pt x="503106" y="1800973"/>
                </a:lnTo>
                <a:lnTo>
                  <a:pt x="492295" y="1792869"/>
                </a:lnTo>
                <a:lnTo>
                  <a:pt x="485181" y="1780835"/>
                </a:lnTo>
                <a:lnTo>
                  <a:pt x="29721" y="468557"/>
                </a:lnTo>
                <a:lnTo>
                  <a:pt x="27851" y="454707"/>
                </a:lnTo>
                <a:lnTo>
                  <a:pt x="31318" y="441650"/>
                </a:lnTo>
                <a:lnTo>
                  <a:pt x="39419" y="430840"/>
                </a:lnTo>
                <a:lnTo>
                  <a:pt x="51451" y="423726"/>
                </a:lnTo>
                <a:lnTo>
                  <a:pt x="1186666" y="29721"/>
                </a:lnTo>
                <a:lnTo>
                  <a:pt x="1200516" y="27851"/>
                </a:lnTo>
                <a:lnTo>
                  <a:pt x="1249324" y="27851"/>
                </a:lnTo>
                <a:lnTo>
                  <a:pt x="1245116" y="20733"/>
                </a:lnTo>
                <a:lnTo>
                  <a:pt x="1225739" y="6213"/>
                </a:lnTo>
                <a:lnTo>
                  <a:pt x="1202335" y="0"/>
                </a:lnTo>
                <a:close/>
              </a:path>
              <a:path w="1717040" h="1832610">
                <a:moveTo>
                  <a:pt x="1249324" y="27851"/>
                </a:moveTo>
                <a:lnTo>
                  <a:pt x="1200516" y="27851"/>
                </a:lnTo>
                <a:lnTo>
                  <a:pt x="1213572" y="31318"/>
                </a:lnTo>
                <a:lnTo>
                  <a:pt x="1224383" y="39419"/>
                </a:lnTo>
                <a:lnTo>
                  <a:pt x="1231497" y="51451"/>
                </a:lnTo>
                <a:lnTo>
                  <a:pt x="1686957" y="1363729"/>
                </a:lnTo>
                <a:lnTo>
                  <a:pt x="1688832" y="1377579"/>
                </a:lnTo>
                <a:lnTo>
                  <a:pt x="1685365" y="1390636"/>
                </a:lnTo>
                <a:lnTo>
                  <a:pt x="1677261" y="1401446"/>
                </a:lnTo>
                <a:lnTo>
                  <a:pt x="1665227" y="1408560"/>
                </a:lnTo>
                <a:lnTo>
                  <a:pt x="530012" y="1802565"/>
                </a:lnTo>
                <a:lnTo>
                  <a:pt x="516162" y="1804440"/>
                </a:lnTo>
                <a:lnTo>
                  <a:pt x="609765" y="1804440"/>
                </a:lnTo>
                <a:lnTo>
                  <a:pt x="1674384" y="1434925"/>
                </a:lnTo>
                <a:lnTo>
                  <a:pt x="1695950" y="1422184"/>
                </a:lnTo>
                <a:lnTo>
                  <a:pt x="1710471" y="1402807"/>
                </a:lnTo>
                <a:lnTo>
                  <a:pt x="1716685" y="1379400"/>
                </a:lnTo>
                <a:lnTo>
                  <a:pt x="1713335" y="1354572"/>
                </a:lnTo>
                <a:lnTo>
                  <a:pt x="1257862" y="42294"/>
                </a:lnTo>
                <a:lnTo>
                  <a:pt x="1249324" y="27851"/>
                </a:lnTo>
                <a:close/>
              </a:path>
            </a:pathLst>
          </a:custGeom>
          <a:solidFill>
            <a:srgbClr val="5A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88589" y="2382131"/>
            <a:ext cx="1229995" cy="450215"/>
          </a:xfrm>
          <a:custGeom>
            <a:avLst/>
            <a:gdLst/>
            <a:ahLst/>
            <a:cxnLst/>
            <a:rect l="l" t="t" r="r" b="b"/>
            <a:pathLst>
              <a:path w="1229995" h="450214">
                <a:moveTo>
                  <a:pt x="1220609" y="0"/>
                </a:moveTo>
                <a:lnTo>
                  <a:pt x="0" y="423646"/>
                </a:lnTo>
                <a:lnTo>
                  <a:pt x="9156" y="450024"/>
                </a:lnTo>
                <a:lnTo>
                  <a:pt x="1229766" y="26365"/>
                </a:lnTo>
                <a:lnTo>
                  <a:pt x="1220609" y="0"/>
                </a:lnTo>
                <a:close/>
              </a:path>
            </a:pathLst>
          </a:custGeom>
          <a:solidFill>
            <a:srgbClr val="5A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86221" y="2663422"/>
            <a:ext cx="1229995" cy="450215"/>
          </a:xfrm>
          <a:custGeom>
            <a:avLst/>
            <a:gdLst/>
            <a:ahLst/>
            <a:cxnLst/>
            <a:rect l="l" t="t" r="r" b="b"/>
            <a:pathLst>
              <a:path w="1229995" h="450214">
                <a:moveTo>
                  <a:pt x="1220609" y="0"/>
                </a:moveTo>
                <a:lnTo>
                  <a:pt x="0" y="423646"/>
                </a:lnTo>
                <a:lnTo>
                  <a:pt x="9156" y="450024"/>
                </a:lnTo>
                <a:lnTo>
                  <a:pt x="1229766" y="26377"/>
                </a:lnTo>
                <a:lnTo>
                  <a:pt x="1220609" y="0"/>
                </a:lnTo>
                <a:close/>
              </a:path>
            </a:pathLst>
          </a:custGeom>
          <a:solidFill>
            <a:srgbClr val="5A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83416" y="2943461"/>
            <a:ext cx="1229995" cy="450215"/>
          </a:xfrm>
          <a:custGeom>
            <a:avLst/>
            <a:gdLst/>
            <a:ahLst/>
            <a:cxnLst/>
            <a:rect l="l" t="t" r="r" b="b"/>
            <a:pathLst>
              <a:path w="1229995" h="450214">
                <a:moveTo>
                  <a:pt x="1220609" y="0"/>
                </a:moveTo>
                <a:lnTo>
                  <a:pt x="0" y="423646"/>
                </a:lnTo>
                <a:lnTo>
                  <a:pt x="9156" y="450011"/>
                </a:lnTo>
                <a:lnTo>
                  <a:pt x="1229766" y="26365"/>
                </a:lnTo>
                <a:lnTo>
                  <a:pt x="1220609" y="0"/>
                </a:lnTo>
                <a:close/>
              </a:path>
            </a:pathLst>
          </a:custGeom>
          <a:solidFill>
            <a:srgbClr val="5A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81046" y="3224754"/>
            <a:ext cx="1229995" cy="450215"/>
          </a:xfrm>
          <a:custGeom>
            <a:avLst/>
            <a:gdLst/>
            <a:ahLst/>
            <a:cxnLst/>
            <a:rect l="l" t="t" r="r" b="b"/>
            <a:pathLst>
              <a:path w="1229995" h="450214">
                <a:moveTo>
                  <a:pt x="1220609" y="0"/>
                </a:moveTo>
                <a:lnTo>
                  <a:pt x="0" y="423646"/>
                </a:lnTo>
                <a:lnTo>
                  <a:pt x="9156" y="450011"/>
                </a:lnTo>
                <a:lnTo>
                  <a:pt x="1229766" y="26365"/>
                </a:lnTo>
                <a:lnTo>
                  <a:pt x="1220609" y="0"/>
                </a:lnTo>
                <a:close/>
              </a:path>
            </a:pathLst>
          </a:custGeom>
          <a:solidFill>
            <a:srgbClr val="5A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93067" y="2396871"/>
            <a:ext cx="516890" cy="1421130"/>
          </a:xfrm>
          <a:custGeom>
            <a:avLst/>
            <a:gdLst/>
            <a:ahLst/>
            <a:cxnLst/>
            <a:rect l="l" t="t" r="r" b="b"/>
            <a:pathLst>
              <a:path w="516890" h="1421129">
                <a:moveTo>
                  <a:pt x="26365" y="0"/>
                </a:moveTo>
                <a:lnTo>
                  <a:pt x="0" y="9156"/>
                </a:lnTo>
                <a:lnTo>
                  <a:pt x="489889" y="1420647"/>
                </a:lnTo>
                <a:lnTo>
                  <a:pt x="516267" y="1411490"/>
                </a:lnTo>
                <a:lnTo>
                  <a:pt x="26365" y="0"/>
                </a:lnTo>
                <a:close/>
              </a:path>
            </a:pathLst>
          </a:custGeom>
          <a:solidFill>
            <a:srgbClr val="5A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99937" y="2255658"/>
            <a:ext cx="516890" cy="1421130"/>
          </a:xfrm>
          <a:custGeom>
            <a:avLst/>
            <a:gdLst/>
            <a:ahLst/>
            <a:cxnLst/>
            <a:rect l="l" t="t" r="r" b="b"/>
            <a:pathLst>
              <a:path w="516890" h="1421129">
                <a:moveTo>
                  <a:pt x="26377" y="0"/>
                </a:moveTo>
                <a:lnTo>
                  <a:pt x="0" y="9156"/>
                </a:lnTo>
                <a:lnTo>
                  <a:pt x="489889" y="1420647"/>
                </a:lnTo>
                <a:lnTo>
                  <a:pt x="516267" y="1411490"/>
                </a:lnTo>
                <a:lnTo>
                  <a:pt x="26377" y="0"/>
                </a:lnTo>
                <a:close/>
              </a:path>
            </a:pathLst>
          </a:custGeom>
          <a:solidFill>
            <a:srgbClr val="5A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79481" y="3488130"/>
            <a:ext cx="276690" cy="3204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94334" y="3457621"/>
            <a:ext cx="630555" cy="648970"/>
          </a:xfrm>
          <a:custGeom>
            <a:avLst/>
            <a:gdLst/>
            <a:ahLst/>
            <a:cxnLst/>
            <a:rect l="l" t="t" r="r" b="b"/>
            <a:pathLst>
              <a:path w="630554" h="648970">
                <a:moveTo>
                  <a:pt x="189903" y="0"/>
                </a:moveTo>
                <a:lnTo>
                  <a:pt x="0" y="90728"/>
                </a:lnTo>
                <a:lnTo>
                  <a:pt x="101574" y="321106"/>
                </a:lnTo>
                <a:lnTo>
                  <a:pt x="241645" y="334497"/>
                </a:lnTo>
                <a:lnTo>
                  <a:pt x="325366" y="363604"/>
                </a:lnTo>
                <a:lnTo>
                  <a:pt x="386061" y="430606"/>
                </a:lnTo>
                <a:lnTo>
                  <a:pt x="457060" y="557682"/>
                </a:lnTo>
                <a:lnTo>
                  <a:pt x="526258" y="648701"/>
                </a:lnTo>
                <a:lnTo>
                  <a:pt x="565059" y="635084"/>
                </a:lnTo>
                <a:lnTo>
                  <a:pt x="582045" y="580340"/>
                </a:lnTo>
                <a:lnTo>
                  <a:pt x="585800" y="547979"/>
                </a:lnTo>
                <a:lnTo>
                  <a:pt x="629970" y="243992"/>
                </a:lnTo>
                <a:lnTo>
                  <a:pt x="456742" y="15951"/>
                </a:lnTo>
                <a:lnTo>
                  <a:pt x="189903" y="0"/>
                </a:lnTo>
                <a:close/>
              </a:path>
            </a:pathLst>
          </a:custGeom>
          <a:solidFill>
            <a:srgbClr val="BE95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99761" y="3296952"/>
            <a:ext cx="1007744" cy="1133475"/>
          </a:xfrm>
          <a:custGeom>
            <a:avLst/>
            <a:gdLst/>
            <a:ahLst/>
            <a:cxnLst/>
            <a:rect l="l" t="t" r="r" b="b"/>
            <a:pathLst>
              <a:path w="1007745" h="1133475">
                <a:moveTo>
                  <a:pt x="348107" y="465022"/>
                </a:moveTo>
                <a:lnTo>
                  <a:pt x="308419" y="573912"/>
                </a:lnTo>
                <a:lnTo>
                  <a:pt x="288805" y="580583"/>
                </a:lnTo>
                <a:lnTo>
                  <a:pt x="251792" y="607697"/>
                </a:lnTo>
                <a:lnTo>
                  <a:pt x="230126" y="665906"/>
                </a:lnTo>
                <a:lnTo>
                  <a:pt x="256553" y="765860"/>
                </a:lnTo>
                <a:lnTo>
                  <a:pt x="305881" y="864695"/>
                </a:lnTo>
                <a:lnTo>
                  <a:pt x="344235" y="934657"/>
                </a:lnTo>
                <a:lnTo>
                  <a:pt x="391336" y="1009060"/>
                </a:lnTo>
                <a:lnTo>
                  <a:pt x="466903" y="1121218"/>
                </a:lnTo>
                <a:lnTo>
                  <a:pt x="529323" y="1133372"/>
                </a:lnTo>
                <a:lnTo>
                  <a:pt x="918045" y="961249"/>
                </a:lnTo>
                <a:lnTo>
                  <a:pt x="905611" y="927467"/>
                </a:lnTo>
                <a:lnTo>
                  <a:pt x="913923" y="880332"/>
                </a:lnTo>
                <a:lnTo>
                  <a:pt x="934739" y="768209"/>
                </a:lnTo>
                <a:lnTo>
                  <a:pt x="955664" y="665528"/>
                </a:lnTo>
                <a:lnTo>
                  <a:pt x="518744" y="665528"/>
                </a:lnTo>
                <a:lnTo>
                  <a:pt x="465415" y="659670"/>
                </a:lnTo>
                <a:lnTo>
                  <a:pt x="416408" y="598027"/>
                </a:lnTo>
                <a:lnTo>
                  <a:pt x="348107" y="465022"/>
                </a:lnTo>
                <a:close/>
              </a:path>
              <a:path w="1007745" h="1133475">
                <a:moveTo>
                  <a:pt x="810486" y="194042"/>
                </a:moveTo>
                <a:lnTo>
                  <a:pt x="552018" y="194042"/>
                </a:lnTo>
                <a:lnTo>
                  <a:pt x="643331" y="353249"/>
                </a:lnTo>
                <a:lnTo>
                  <a:pt x="655893" y="387440"/>
                </a:lnTo>
                <a:lnTo>
                  <a:pt x="673221" y="467586"/>
                </a:lnTo>
                <a:lnTo>
                  <a:pt x="664773" y="560045"/>
                </a:lnTo>
                <a:lnTo>
                  <a:pt x="600011" y="631176"/>
                </a:lnTo>
                <a:lnTo>
                  <a:pt x="518744" y="665528"/>
                </a:lnTo>
                <a:lnTo>
                  <a:pt x="955664" y="665528"/>
                </a:lnTo>
                <a:lnTo>
                  <a:pt x="961879" y="635027"/>
                </a:lnTo>
                <a:lnTo>
                  <a:pt x="989165" y="524712"/>
                </a:lnTo>
                <a:lnTo>
                  <a:pt x="1007179" y="458603"/>
                </a:lnTo>
                <a:lnTo>
                  <a:pt x="1006643" y="417038"/>
                </a:lnTo>
                <a:lnTo>
                  <a:pt x="981671" y="382441"/>
                </a:lnTo>
                <a:lnTo>
                  <a:pt x="926376" y="337235"/>
                </a:lnTo>
                <a:lnTo>
                  <a:pt x="810486" y="194042"/>
                </a:lnTo>
                <a:close/>
              </a:path>
              <a:path w="1007745" h="1133475">
                <a:moveTo>
                  <a:pt x="601616" y="0"/>
                </a:moveTo>
                <a:lnTo>
                  <a:pt x="533552" y="14642"/>
                </a:lnTo>
                <a:lnTo>
                  <a:pt x="43167" y="79539"/>
                </a:lnTo>
                <a:lnTo>
                  <a:pt x="11000" y="93976"/>
                </a:lnTo>
                <a:lnTo>
                  <a:pt x="0" y="116658"/>
                </a:lnTo>
                <a:lnTo>
                  <a:pt x="6386" y="144415"/>
                </a:lnTo>
                <a:lnTo>
                  <a:pt x="26381" y="174078"/>
                </a:lnTo>
                <a:lnTo>
                  <a:pt x="56204" y="202476"/>
                </a:lnTo>
                <a:lnTo>
                  <a:pt x="92077" y="226440"/>
                </a:lnTo>
                <a:lnTo>
                  <a:pt x="130219" y="242799"/>
                </a:lnTo>
                <a:lnTo>
                  <a:pt x="166852" y="248386"/>
                </a:lnTo>
                <a:lnTo>
                  <a:pt x="224799" y="246251"/>
                </a:lnTo>
                <a:lnTo>
                  <a:pt x="284235" y="239878"/>
                </a:lnTo>
                <a:lnTo>
                  <a:pt x="381272" y="224174"/>
                </a:lnTo>
                <a:lnTo>
                  <a:pt x="552018" y="194042"/>
                </a:lnTo>
                <a:lnTo>
                  <a:pt x="810486" y="194042"/>
                </a:lnTo>
                <a:lnTo>
                  <a:pt x="724979" y="88391"/>
                </a:lnTo>
                <a:lnTo>
                  <a:pt x="679383" y="29960"/>
                </a:lnTo>
                <a:lnTo>
                  <a:pt x="644244" y="2801"/>
                </a:lnTo>
                <a:lnTo>
                  <a:pt x="601616" y="0"/>
                </a:lnTo>
                <a:close/>
              </a:path>
            </a:pathLst>
          </a:custGeom>
          <a:solidFill>
            <a:srgbClr val="E9C0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77637" y="4184065"/>
            <a:ext cx="408305" cy="375920"/>
          </a:xfrm>
          <a:custGeom>
            <a:avLst/>
            <a:gdLst/>
            <a:ahLst/>
            <a:cxnLst/>
            <a:rect l="l" t="t" r="r" b="b"/>
            <a:pathLst>
              <a:path w="408304" h="375920">
                <a:moveTo>
                  <a:pt x="263503" y="0"/>
                </a:moveTo>
                <a:lnTo>
                  <a:pt x="243649" y="4787"/>
                </a:lnTo>
                <a:lnTo>
                  <a:pt x="0" y="115289"/>
                </a:lnTo>
                <a:lnTo>
                  <a:pt x="135242" y="375423"/>
                </a:lnTo>
                <a:lnTo>
                  <a:pt x="378879" y="264921"/>
                </a:lnTo>
                <a:lnTo>
                  <a:pt x="395191" y="253303"/>
                </a:lnTo>
                <a:lnTo>
                  <a:pt x="405118" y="237298"/>
                </a:lnTo>
                <a:lnTo>
                  <a:pt x="407895" y="218979"/>
                </a:lnTo>
                <a:lnTo>
                  <a:pt x="402755" y="200417"/>
                </a:lnTo>
                <a:lnTo>
                  <a:pt x="312674" y="27139"/>
                </a:lnTo>
                <a:lnTo>
                  <a:pt x="300235" y="11895"/>
                </a:lnTo>
                <a:lnTo>
                  <a:pt x="283105" y="2609"/>
                </a:lnTo>
                <a:lnTo>
                  <a:pt x="2635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04977" y="4299358"/>
            <a:ext cx="408305" cy="375920"/>
          </a:xfrm>
          <a:custGeom>
            <a:avLst/>
            <a:gdLst/>
            <a:ahLst/>
            <a:cxnLst/>
            <a:rect l="l" t="t" r="r" b="b"/>
            <a:pathLst>
              <a:path w="408304" h="375920">
                <a:moveTo>
                  <a:pt x="272663" y="0"/>
                </a:moveTo>
                <a:lnTo>
                  <a:pt x="29014" y="110502"/>
                </a:lnTo>
                <a:lnTo>
                  <a:pt x="12707" y="122118"/>
                </a:lnTo>
                <a:lnTo>
                  <a:pt x="2779" y="138118"/>
                </a:lnTo>
                <a:lnTo>
                  <a:pt x="0" y="156433"/>
                </a:lnTo>
                <a:lnTo>
                  <a:pt x="5138" y="174993"/>
                </a:lnTo>
                <a:lnTo>
                  <a:pt x="95232" y="348272"/>
                </a:lnTo>
                <a:lnTo>
                  <a:pt x="107665" y="363517"/>
                </a:lnTo>
                <a:lnTo>
                  <a:pt x="124796" y="372806"/>
                </a:lnTo>
                <a:lnTo>
                  <a:pt x="144400" y="375416"/>
                </a:lnTo>
                <a:lnTo>
                  <a:pt x="164256" y="370624"/>
                </a:lnTo>
                <a:lnTo>
                  <a:pt x="407906" y="260121"/>
                </a:lnTo>
                <a:lnTo>
                  <a:pt x="272663" y="0"/>
                </a:lnTo>
                <a:close/>
              </a:path>
            </a:pathLst>
          </a:custGeom>
          <a:solidFill>
            <a:srgbClr val="EAEA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15751" y="4392500"/>
            <a:ext cx="728345" cy="751205"/>
          </a:xfrm>
          <a:custGeom>
            <a:avLst/>
            <a:gdLst/>
            <a:ahLst/>
            <a:cxnLst/>
            <a:rect l="l" t="t" r="r" b="b"/>
            <a:pathLst>
              <a:path w="728345" h="751204">
                <a:moveTo>
                  <a:pt x="314142" y="0"/>
                </a:moveTo>
                <a:lnTo>
                  <a:pt x="32316" y="127825"/>
                </a:lnTo>
                <a:lnTo>
                  <a:pt x="15951" y="138068"/>
                </a:lnTo>
                <a:lnTo>
                  <a:pt x="4857" y="150801"/>
                </a:lnTo>
                <a:lnTo>
                  <a:pt x="0" y="164431"/>
                </a:lnTo>
                <a:lnTo>
                  <a:pt x="2344" y="177368"/>
                </a:lnTo>
                <a:lnTo>
                  <a:pt x="322694" y="751177"/>
                </a:lnTo>
                <a:lnTo>
                  <a:pt x="728215" y="751177"/>
                </a:lnTo>
                <a:lnTo>
                  <a:pt x="314142" y="0"/>
                </a:lnTo>
                <a:close/>
              </a:path>
            </a:pathLst>
          </a:custGeom>
          <a:solidFill>
            <a:srgbClr val="59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29892" y="4258733"/>
            <a:ext cx="819150" cy="885190"/>
          </a:xfrm>
          <a:custGeom>
            <a:avLst/>
            <a:gdLst/>
            <a:ahLst/>
            <a:cxnLst/>
            <a:rect l="l" t="t" r="r" b="b"/>
            <a:pathLst>
              <a:path w="819150" h="885189">
                <a:moveTo>
                  <a:pt x="318149" y="0"/>
                </a:moveTo>
                <a:lnTo>
                  <a:pt x="300577" y="263"/>
                </a:lnTo>
                <a:lnTo>
                  <a:pt x="281838" y="5940"/>
                </a:lnTo>
                <a:lnTo>
                  <a:pt x="0" y="133765"/>
                </a:lnTo>
                <a:lnTo>
                  <a:pt x="414073" y="884944"/>
                </a:lnTo>
                <a:lnTo>
                  <a:pt x="818979" y="884944"/>
                </a:lnTo>
                <a:lnTo>
                  <a:pt x="342049" y="14576"/>
                </a:lnTo>
                <a:lnTo>
                  <a:pt x="332617" y="4865"/>
                </a:lnTo>
                <a:lnTo>
                  <a:pt x="318149" y="0"/>
                </a:lnTo>
                <a:close/>
              </a:path>
            </a:pathLst>
          </a:custGeom>
          <a:solidFill>
            <a:srgbClr val="59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05354" y="4599875"/>
            <a:ext cx="100150" cy="935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45797" y="3674873"/>
            <a:ext cx="172426" cy="1697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02555" y="3431889"/>
            <a:ext cx="57785" cy="44450"/>
          </a:xfrm>
          <a:custGeom>
            <a:avLst/>
            <a:gdLst/>
            <a:ahLst/>
            <a:cxnLst/>
            <a:rect l="l" t="t" r="r" b="b"/>
            <a:pathLst>
              <a:path w="57784" h="44450">
                <a:moveTo>
                  <a:pt x="57658" y="0"/>
                </a:moveTo>
                <a:lnTo>
                  <a:pt x="0" y="7912"/>
                </a:lnTo>
                <a:lnTo>
                  <a:pt x="44704" y="44259"/>
                </a:lnTo>
                <a:lnTo>
                  <a:pt x="57658" y="0"/>
                </a:lnTo>
                <a:close/>
              </a:path>
            </a:pathLst>
          </a:custGeom>
          <a:solidFill>
            <a:srgbClr val="30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64247" y="3493621"/>
            <a:ext cx="897890" cy="326390"/>
          </a:xfrm>
          <a:custGeom>
            <a:avLst/>
            <a:gdLst/>
            <a:ahLst/>
            <a:cxnLst/>
            <a:rect l="l" t="t" r="r" b="b"/>
            <a:pathLst>
              <a:path w="897890" h="326389">
                <a:moveTo>
                  <a:pt x="28625" y="0"/>
                </a:moveTo>
                <a:lnTo>
                  <a:pt x="40646" y="9647"/>
                </a:lnTo>
                <a:lnTo>
                  <a:pt x="49976" y="21447"/>
                </a:lnTo>
                <a:lnTo>
                  <a:pt x="55116" y="34490"/>
                </a:lnTo>
                <a:lnTo>
                  <a:pt x="54571" y="47866"/>
                </a:lnTo>
                <a:lnTo>
                  <a:pt x="46985" y="61678"/>
                </a:lnTo>
                <a:lnTo>
                  <a:pt x="34424" y="71318"/>
                </a:lnTo>
                <a:lnTo>
                  <a:pt x="18419" y="76235"/>
                </a:lnTo>
                <a:lnTo>
                  <a:pt x="393" y="76235"/>
                </a:lnTo>
                <a:lnTo>
                  <a:pt x="0" y="77597"/>
                </a:lnTo>
                <a:lnTo>
                  <a:pt x="874242" y="325869"/>
                </a:lnTo>
                <a:lnTo>
                  <a:pt x="897381" y="246722"/>
                </a:lnTo>
                <a:lnTo>
                  <a:pt x="297066" y="76235"/>
                </a:lnTo>
                <a:lnTo>
                  <a:pt x="18419" y="76235"/>
                </a:lnTo>
                <a:lnTo>
                  <a:pt x="495" y="75882"/>
                </a:lnTo>
                <a:lnTo>
                  <a:pt x="295821" y="75882"/>
                </a:lnTo>
                <a:lnTo>
                  <a:pt x="28625" y="0"/>
                </a:lnTo>
                <a:close/>
              </a:path>
            </a:pathLst>
          </a:custGeom>
          <a:solidFill>
            <a:srgbClr val="D463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91276" y="3411449"/>
            <a:ext cx="894080" cy="328930"/>
          </a:xfrm>
          <a:custGeom>
            <a:avLst/>
            <a:gdLst/>
            <a:ahLst/>
            <a:cxnLst/>
            <a:rect l="l" t="t" r="r" b="b"/>
            <a:pathLst>
              <a:path w="894079" h="328929">
                <a:moveTo>
                  <a:pt x="19685" y="0"/>
                </a:moveTo>
                <a:lnTo>
                  <a:pt x="19558" y="457"/>
                </a:lnTo>
                <a:lnTo>
                  <a:pt x="35713" y="9401"/>
                </a:lnTo>
                <a:lnTo>
                  <a:pt x="47221" y="22132"/>
                </a:lnTo>
                <a:lnTo>
                  <a:pt x="53019" y="37240"/>
                </a:lnTo>
                <a:lnTo>
                  <a:pt x="52044" y="53314"/>
                </a:lnTo>
                <a:lnTo>
                  <a:pt x="44643" y="65763"/>
                </a:lnTo>
                <a:lnTo>
                  <a:pt x="32104" y="74652"/>
                </a:lnTo>
                <a:lnTo>
                  <a:pt x="16524" y="79808"/>
                </a:lnTo>
                <a:lnTo>
                  <a:pt x="0" y="81064"/>
                </a:lnTo>
                <a:lnTo>
                  <a:pt x="558" y="81381"/>
                </a:lnTo>
                <a:lnTo>
                  <a:pt x="1600" y="82168"/>
                </a:lnTo>
                <a:lnTo>
                  <a:pt x="870356" y="328891"/>
                </a:lnTo>
                <a:lnTo>
                  <a:pt x="893940" y="248284"/>
                </a:lnTo>
                <a:lnTo>
                  <a:pt x="19685" y="0"/>
                </a:lnTo>
                <a:close/>
              </a:path>
            </a:pathLst>
          </a:custGeom>
          <a:solidFill>
            <a:srgbClr val="EB71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47255" y="3411289"/>
            <a:ext cx="197383" cy="1604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232429" y="3656712"/>
            <a:ext cx="94585" cy="1739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52752" y="3465576"/>
            <a:ext cx="414020" cy="624840"/>
          </a:xfrm>
          <a:custGeom>
            <a:avLst/>
            <a:gdLst/>
            <a:ahLst/>
            <a:cxnLst/>
            <a:rect l="l" t="t" r="r" b="b"/>
            <a:pathLst>
              <a:path w="414020" h="624839">
                <a:moveTo>
                  <a:pt x="98145" y="0"/>
                </a:moveTo>
                <a:lnTo>
                  <a:pt x="58293" y="10121"/>
                </a:lnTo>
                <a:lnTo>
                  <a:pt x="25528" y="34695"/>
                </a:lnTo>
                <a:lnTo>
                  <a:pt x="5584" y="68549"/>
                </a:lnTo>
                <a:lnTo>
                  <a:pt x="0" y="107292"/>
                </a:lnTo>
                <a:lnTo>
                  <a:pt x="10312" y="146532"/>
                </a:lnTo>
                <a:lnTo>
                  <a:pt x="194538" y="577455"/>
                </a:lnTo>
                <a:lnTo>
                  <a:pt x="223012" y="607789"/>
                </a:lnTo>
                <a:lnTo>
                  <a:pt x="265102" y="623182"/>
                </a:lnTo>
                <a:lnTo>
                  <a:pt x="312160" y="624440"/>
                </a:lnTo>
                <a:lnTo>
                  <a:pt x="355536" y="612368"/>
                </a:lnTo>
                <a:lnTo>
                  <a:pt x="388269" y="587810"/>
                </a:lnTo>
                <a:lnTo>
                  <a:pt x="408192" y="553962"/>
                </a:lnTo>
                <a:lnTo>
                  <a:pt x="413763" y="515211"/>
                </a:lnTo>
                <a:lnTo>
                  <a:pt x="403440" y="475944"/>
                </a:lnTo>
                <a:lnTo>
                  <a:pt x="196862" y="57403"/>
                </a:lnTo>
                <a:lnTo>
                  <a:pt x="171891" y="25162"/>
                </a:lnTo>
                <a:lnTo>
                  <a:pt x="137498" y="5520"/>
                </a:lnTo>
                <a:lnTo>
                  <a:pt x="98145" y="0"/>
                </a:lnTo>
                <a:close/>
              </a:path>
            </a:pathLst>
          </a:custGeom>
          <a:solidFill>
            <a:srgbClr val="E9C0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68437" y="3166683"/>
            <a:ext cx="973455" cy="1016000"/>
          </a:xfrm>
          <a:custGeom>
            <a:avLst/>
            <a:gdLst/>
            <a:ahLst/>
            <a:cxnLst/>
            <a:rect l="l" t="t" r="r" b="b"/>
            <a:pathLst>
              <a:path w="973454" h="1016000">
                <a:moveTo>
                  <a:pt x="247525" y="245080"/>
                </a:moveTo>
                <a:lnTo>
                  <a:pt x="193468" y="266847"/>
                </a:lnTo>
                <a:lnTo>
                  <a:pt x="9324" y="683504"/>
                </a:lnTo>
                <a:lnTo>
                  <a:pt x="0" y="728649"/>
                </a:lnTo>
                <a:lnTo>
                  <a:pt x="8424" y="772321"/>
                </a:lnTo>
                <a:lnTo>
                  <a:pt x="32614" y="809641"/>
                </a:lnTo>
                <a:lnTo>
                  <a:pt x="70589" y="835726"/>
                </a:lnTo>
                <a:lnTo>
                  <a:pt x="486336" y="1012853"/>
                </a:lnTo>
                <a:lnTo>
                  <a:pt x="506491" y="1015639"/>
                </a:lnTo>
                <a:lnTo>
                  <a:pt x="516315" y="1013037"/>
                </a:lnTo>
                <a:lnTo>
                  <a:pt x="525236" y="1007862"/>
                </a:lnTo>
                <a:lnTo>
                  <a:pt x="952680" y="622950"/>
                </a:lnTo>
                <a:lnTo>
                  <a:pt x="958443" y="617104"/>
                </a:lnTo>
                <a:lnTo>
                  <a:pt x="744755" y="617104"/>
                </a:lnTo>
                <a:lnTo>
                  <a:pt x="737829" y="615507"/>
                </a:lnTo>
                <a:lnTo>
                  <a:pt x="731738" y="611914"/>
                </a:lnTo>
                <a:lnTo>
                  <a:pt x="726848" y="606542"/>
                </a:lnTo>
                <a:lnTo>
                  <a:pt x="723486" y="599979"/>
                </a:lnTo>
                <a:lnTo>
                  <a:pt x="722187" y="592926"/>
                </a:lnTo>
                <a:lnTo>
                  <a:pt x="723483" y="586082"/>
                </a:lnTo>
                <a:lnTo>
                  <a:pt x="825005" y="347830"/>
                </a:lnTo>
                <a:lnTo>
                  <a:pt x="319785" y="347818"/>
                </a:lnTo>
                <a:lnTo>
                  <a:pt x="319407" y="347729"/>
                </a:lnTo>
                <a:lnTo>
                  <a:pt x="323713" y="318914"/>
                </a:lnTo>
                <a:lnTo>
                  <a:pt x="317507" y="291272"/>
                </a:lnTo>
                <a:lnTo>
                  <a:pt x="301792" y="267738"/>
                </a:lnTo>
                <a:lnTo>
                  <a:pt x="277573" y="251247"/>
                </a:lnTo>
                <a:lnTo>
                  <a:pt x="247525" y="245080"/>
                </a:lnTo>
                <a:close/>
              </a:path>
              <a:path w="973454" h="1016000">
                <a:moveTo>
                  <a:pt x="900575" y="522988"/>
                </a:moveTo>
                <a:lnTo>
                  <a:pt x="867365" y="533124"/>
                </a:lnTo>
                <a:lnTo>
                  <a:pt x="835979" y="555612"/>
                </a:lnTo>
                <a:lnTo>
                  <a:pt x="801324" y="584502"/>
                </a:lnTo>
                <a:lnTo>
                  <a:pt x="758306" y="613844"/>
                </a:lnTo>
                <a:lnTo>
                  <a:pt x="751815" y="616588"/>
                </a:lnTo>
                <a:lnTo>
                  <a:pt x="744755" y="617104"/>
                </a:lnTo>
                <a:lnTo>
                  <a:pt x="958443" y="617104"/>
                </a:lnTo>
                <a:lnTo>
                  <a:pt x="962506" y="612981"/>
                </a:lnTo>
                <a:lnTo>
                  <a:pt x="969338" y="601002"/>
                </a:lnTo>
                <a:lnTo>
                  <a:pt x="972923" y="587675"/>
                </a:lnTo>
                <a:lnTo>
                  <a:pt x="973013" y="573662"/>
                </a:lnTo>
                <a:lnTo>
                  <a:pt x="969388" y="560101"/>
                </a:lnTo>
                <a:lnTo>
                  <a:pt x="962502" y="548122"/>
                </a:lnTo>
                <a:lnTo>
                  <a:pt x="952794" y="538286"/>
                </a:lnTo>
                <a:lnTo>
                  <a:pt x="940704" y="531155"/>
                </a:lnTo>
                <a:lnTo>
                  <a:pt x="900575" y="522988"/>
                </a:lnTo>
                <a:close/>
              </a:path>
              <a:path w="973454" h="1016000">
                <a:moveTo>
                  <a:pt x="320194" y="347818"/>
                </a:moveTo>
                <a:lnTo>
                  <a:pt x="319839" y="347830"/>
                </a:lnTo>
                <a:lnTo>
                  <a:pt x="320499" y="347830"/>
                </a:lnTo>
                <a:lnTo>
                  <a:pt x="320194" y="347818"/>
                </a:lnTo>
                <a:close/>
              </a:path>
              <a:path w="973454" h="1016000">
                <a:moveTo>
                  <a:pt x="420181" y="234556"/>
                </a:moveTo>
                <a:lnTo>
                  <a:pt x="391033" y="240201"/>
                </a:lnTo>
                <a:lnTo>
                  <a:pt x="366112" y="256319"/>
                </a:lnTo>
                <a:lnTo>
                  <a:pt x="348731" y="281562"/>
                </a:lnTo>
                <a:lnTo>
                  <a:pt x="320499" y="347830"/>
                </a:lnTo>
                <a:lnTo>
                  <a:pt x="825005" y="347830"/>
                </a:lnTo>
                <a:lnTo>
                  <a:pt x="827397" y="342217"/>
                </a:lnTo>
                <a:lnTo>
                  <a:pt x="491086" y="342217"/>
                </a:lnTo>
                <a:lnTo>
                  <a:pt x="497229" y="312190"/>
                </a:lnTo>
                <a:lnTo>
                  <a:pt x="491557" y="283035"/>
                </a:lnTo>
                <a:lnTo>
                  <a:pt x="475439" y="258099"/>
                </a:lnTo>
                <a:lnTo>
                  <a:pt x="450242" y="240731"/>
                </a:lnTo>
                <a:lnTo>
                  <a:pt x="420181" y="234556"/>
                </a:lnTo>
                <a:close/>
              </a:path>
              <a:path w="973454" h="1016000">
                <a:moveTo>
                  <a:pt x="592836" y="224015"/>
                </a:moveTo>
                <a:lnTo>
                  <a:pt x="563700" y="229676"/>
                </a:lnTo>
                <a:lnTo>
                  <a:pt x="538785" y="245804"/>
                </a:lnTo>
                <a:lnTo>
                  <a:pt x="521401" y="271046"/>
                </a:lnTo>
                <a:lnTo>
                  <a:pt x="491086" y="342217"/>
                </a:lnTo>
                <a:lnTo>
                  <a:pt x="827397" y="342217"/>
                </a:lnTo>
                <a:lnTo>
                  <a:pt x="831883" y="331689"/>
                </a:lnTo>
                <a:lnTo>
                  <a:pt x="663729" y="331689"/>
                </a:lnTo>
                <a:lnTo>
                  <a:pt x="669874" y="301660"/>
                </a:lnTo>
                <a:lnTo>
                  <a:pt x="664206" y="272499"/>
                </a:lnTo>
                <a:lnTo>
                  <a:pt x="648088" y="247555"/>
                </a:lnTo>
                <a:lnTo>
                  <a:pt x="622886" y="230177"/>
                </a:lnTo>
                <a:lnTo>
                  <a:pt x="592836" y="224015"/>
                </a:lnTo>
                <a:close/>
              </a:path>
              <a:path w="973454" h="1016000">
                <a:moveTo>
                  <a:pt x="856447" y="0"/>
                </a:moveTo>
                <a:lnTo>
                  <a:pt x="827304" y="5657"/>
                </a:lnTo>
                <a:lnTo>
                  <a:pt x="802388" y="21778"/>
                </a:lnTo>
                <a:lnTo>
                  <a:pt x="785014" y="47005"/>
                </a:lnTo>
                <a:lnTo>
                  <a:pt x="663729" y="331689"/>
                </a:lnTo>
                <a:lnTo>
                  <a:pt x="831883" y="331689"/>
                </a:lnTo>
                <a:lnTo>
                  <a:pt x="927331" y="107648"/>
                </a:lnTo>
                <a:lnTo>
                  <a:pt x="933479" y="77628"/>
                </a:lnTo>
                <a:lnTo>
                  <a:pt x="927818" y="48475"/>
                </a:lnTo>
                <a:lnTo>
                  <a:pt x="911706" y="23537"/>
                </a:lnTo>
                <a:lnTo>
                  <a:pt x="886500" y="6162"/>
                </a:lnTo>
                <a:lnTo>
                  <a:pt x="856447" y="0"/>
                </a:lnTo>
                <a:close/>
              </a:path>
            </a:pathLst>
          </a:custGeom>
          <a:solidFill>
            <a:srgbClr val="E8C0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36081" y="3761009"/>
            <a:ext cx="923290" cy="552450"/>
          </a:xfrm>
          <a:custGeom>
            <a:avLst/>
            <a:gdLst/>
            <a:ahLst/>
            <a:cxnLst/>
            <a:rect l="l" t="t" r="r" b="b"/>
            <a:pathLst>
              <a:path w="923289" h="552450">
                <a:moveTo>
                  <a:pt x="166509" y="0"/>
                </a:moveTo>
                <a:lnTo>
                  <a:pt x="103527" y="54684"/>
                </a:lnTo>
                <a:lnTo>
                  <a:pt x="58003" y="98353"/>
                </a:lnTo>
                <a:lnTo>
                  <a:pt x="32638" y="130962"/>
                </a:lnTo>
                <a:lnTo>
                  <a:pt x="20643" y="180694"/>
                </a:lnTo>
                <a:lnTo>
                  <a:pt x="12932" y="242124"/>
                </a:lnTo>
                <a:lnTo>
                  <a:pt x="0" y="356069"/>
                </a:lnTo>
                <a:lnTo>
                  <a:pt x="62732" y="393916"/>
                </a:lnTo>
                <a:lnTo>
                  <a:pt x="203506" y="473344"/>
                </a:lnTo>
                <a:lnTo>
                  <a:pt x="351188" y="543186"/>
                </a:lnTo>
                <a:lnTo>
                  <a:pt x="434644" y="552272"/>
                </a:lnTo>
                <a:lnTo>
                  <a:pt x="468870" y="517664"/>
                </a:lnTo>
                <a:lnTo>
                  <a:pt x="512703" y="488656"/>
                </a:lnTo>
                <a:lnTo>
                  <a:pt x="560801" y="462427"/>
                </a:lnTo>
                <a:lnTo>
                  <a:pt x="607821" y="436156"/>
                </a:lnTo>
                <a:lnTo>
                  <a:pt x="644288" y="412031"/>
                </a:lnTo>
                <a:lnTo>
                  <a:pt x="676051" y="379318"/>
                </a:lnTo>
                <a:lnTo>
                  <a:pt x="720755" y="315814"/>
                </a:lnTo>
                <a:lnTo>
                  <a:pt x="796048" y="199313"/>
                </a:lnTo>
                <a:lnTo>
                  <a:pt x="888170" y="84023"/>
                </a:lnTo>
                <a:lnTo>
                  <a:pt x="806437" y="84023"/>
                </a:lnTo>
                <a:lnTo>
                  <a:pt x="166509" y="0"/>
                </a:lnTo>
                <a:close/>
              </a:path>
              <a:path w="923289" h="552450">
                <a:moveTo>
                  <a:pt x="922769" y="40893"/>
                </a:moveTo>
                <a:lnTo>
                  <a:pt x="806437" y="84023"/>
                </a:lnTo>
                <a:lnTo>
                  <a:pt x="888170" y="84023"/>
                </a:lnTo>
                <a:lnTo>
                  <a:pt x="922769" y="40893"/>
                </a:lnTo>
                <a:close/>
              </a:path>
            </a:pathLst>
          </a:custGeom>
          <a:solidFill>
            <a:srgbClr val="E8C0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46832" y="4004311"/>
            <a:ext cx="441959" cy="435609"/>
          </a:xfrm>
          <a:custGeom>
            <a:avLst/>
            <a:gdLst/>
            <a:ahLst/>
            <a:cxnLst/>
            <a:rect l="l" t="t" r="r" b="b"/>
            <a:pathLst>
              <a:path w="441960" h="435610">
                <a:moveTo>
                  <a:pt x="159643" y="0"/>
                </a:moveTo>
                <a:lnTo>
                  <a:pt x="119831" y="13062"/>
                </a:lnTo>
                <a:lnTo>
                  <a:pt x="5877" y="228650"/>
                </a:lnTo>
                <a:lnTo>
                  <a:pt x="0" y="249962"/>
                </a:lnTo>
                <a:lnTo>
                  <a:pt x="2660" y="271144"/>
                </a:lnTo>
                <a:lnTo>
                  <a:pt x="13066" y="289783"/>
                </a:lnTo>
                <a:lnTo>
                  <a:pt x="30427" y="303466"/>
                </a:lnTo>
                <a:lnTo>
                  <a:pt x="290992" y="435266"/>
                </a:lnTo>
                <a:lnTo>
                  <a:pt x="441526" y="137680"/>
                </a:lnTo>
                <a:lnTo>
                  <a:pt x="180960" y="5879"/>
                </a:lnTo>
                <a:lnTo>
                  <a:pt x="1596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7825" y="4141996"/>
            <a:ext cx="441959" cy="435609"/>
          </a:xfrm>
          <a:custGeom>
            <a:avLst/>
            <a:gdLst/>
            <a:ahLst/>
            <a:cxnLst/>
            <a:rect l="l" t="t" r="r" b="b"/>
            <a:pathLst>
              <a:path w="441960" h="435610">
                <a:moveTo>
                  <a:pt x="150533" y="0"/>
                </a:moveTo>
                <a:lnTo>
                  <a:pt x="0" y="297586"/>
                </a:lnTo>
                <a:lnTo>
                  <a:pt x="260578" y="429387"/>
                </a:lnTo>
                <a:lnTo>
                  <a:pt x="281887" y="435264"/>
                </a:lnTo>
                <a:lnTo>
                  <a:pt x="303061" y="432604"/>
                </a:lnTo>
                <a:lnTo>
                  <a:pt x="321695" y="422198"/>
                </a:lnTo>
                <a:lnTo>
                  <a:pt x="335381" y="404837"/>
                </a:lnTo>
                <a:lnTo>
                  <a:pt x="435648" y="206603"/>
                </a:lnTo>
                <a:lnTo>
                  <a:pt x="441527" y="185294"/>
                </a:lnTo>
                <a:lnTo>
                  <a:pt x="438870" y="164120"/>
                </a:lnTo>
                <a:lnTo>
                  <a:pt x="428465" y="145487"/>
                </a:lnTo>
                <a:lnTo>
                  <a:pt x="411099" y="131800"/>
                </a:lnTo>
                <a:lnTo>
                  <a:pt x="150533" y="0"/>
                </a:lnTo>
                <a:close/>
              </a:path>
            </a:pathLst>
          </a:custGeom>
          <a:solidFill>
            <a:srgbClr val="EAEA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38433" y="4248481"/>
            <a:ext cx="727710" cy="895350"/>
          </a:xfrm>
          <a:custGeom>
            <a:avLst/>
            <a:gdLst/>
            <a:ahLst/>
            <a:cxnLst/>
            <a:rect l="l" t="t" r="r" b="b"/>
            <a:pathLst>
              <a:path w="727710" h="895350">
                <a:moveTo>
                  <a:pt x="391890" y="0"/>
                </a:moveTo>
                <a:lnTo>
                  <a:pt x="0" y="895196"/>
                </a:lnTo>
                <a:lnTo>
                  <a:pt x="435226" y="895196"/>
                </a:lnTo>
                <a:lnTo>
                  <a:pt x="724681" y="210134"/>
                </a:lnTo>
                <a:lnTo>
                  <a:pt x="727450" y="195265"/>
                </a:lnTo>
                <a:lnTo>
                  <a:pt x="722468" y="179460"/>
                </a:lnTo>
                <a:lnTo>
                  <a:pt x="710747" y="164574"/>
                </a:lnTo>
                <a:lnTo>
                  <a:pt x="693299" y="152463"/>
                </a:lnTo>
                <a:lnTo>
                  <a:pt x="391890" y="0"/>
                </a:lnTo>
                <a:close/>
              </a:path>
            </a:pathLst>
          </a:custGeom>
          <a:solidFill>
            <a:srgbClr val="59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24668" y="4088519"/>
            <a:ext cx="805815" cy="1055370"/>
          </a:xfrm>
          <a:custGeom>
            <a:avLst/>
            <a:gdLst/>
            <a:ahLst/>
            <a:cxnLst/>
            <a:rect l="l" t="t" r="r" b="b"/>
            <a:pathLst>
              <a:path w="805814" h="1055370">
                <a:moveTo>
                  <a:pt x="465218" y="0"/>
                </a:moveTo>
                <a:lnTo>
                  <a:pt x="449535" y="5352"/>
                </a:lnTo>
                <a:lnTo>
                  <a:pt x="439194" y="16394"/>
                </a:lnTo>
                <a:lnTo>
                  <a:pt x="0" y="1055158"/>
                </a:lnTo>
                <a:lnTo>
                  <a:pt x="415352" y="1055158"/>
                </a:lnTo>
                <a:lnTo>
                  <a:pt x="805653" y="159967"/>
                </a:lnTo>
                <a:lnTo>
                  <a:pt x="504244" y="7504"/>
                </a:lnTo>
                <a:lnTo>
                  <a:pt x="484152" y="622"/>
                </a:lnTo>
                <a:lnTo>
                  <a:pt x="465218" y="0"/>
                </a:lnTo>
                <a:close/>
              </a:path>
            </a:pathLst>
          </a:custGeom>
          <a:solidFill>
            <a:srgbClr val="59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59781" y="4490818"/>
            <a:ext cx="107850" cy="1078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 rot="20460000">
            <a:off x="6017375" y="2098445"/>
            <a:ext cx="651196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sz="1300" b="1" spc="130" dirty="0">
                <a:solidFill>
                  <a:srgbClr val="231F20"/>
                </a:solidFill>
                <a:latin typeface="JLR Emeric SemiBold"/>
                <a:cs typeface="JLR Emeric SemiBold"/>
              </a:rPr>
              <a:t>G</a:t>
            </a:r>
            <a:r>
              <a:rPr sz="1300" b="1" spc="90" dirty="0">
                <a:solidFill>
                  <a:srgbClr val="231F20"/>
                </a:solidFill>
                <a:latin typeface="JLR Emeric SemiBold"/>
                <a:cs typeface="JLR Emeric SemiBold"/>
              </a:rPr>
              <a:t>O</a:t>
            </a:r>
            <a:r>
              <a:rPr sz="1300" b="1" spc="130" dirty="0">
                <a:solidFill>
                  <a:srgbClr val="231F20"/>
                </a:solidFill>
                <a:latin typeface="JLR Emeric SemiBold"/>
                <a:cs typeface="JLR Emeric SemiBold"/>
              </a:rPr>
              <a:t>AL</a:t>
            </a:r>
            <a:r>
              <a:rPr sz="1300" b="1" dirty="0">
                <a:solidFill>
                  <a:srgbClr val="231F20"/>
                </a:solidFill>
                <a:latin typeface="JLR Emeric SemiBold"/>
                <a:cs typeface="JLR Emeric SemiBold"/>
              </a:rPr>
              <a:t>S</a:t>
            </a:r>
            <a:r>
              <a:rPr sz="1300" b="1" spc="-170" dirty="0">
                <a:solidFill>
                  <a:srgbClr val="231F20"/>
                </a:solidFill>
                <a:latin typeface="JLR Emeric SemiBold"/>
                <a:cs typeface="JLR Emeric SemiBold"/>
              </a:rPr>
              <a:t> </a:t>
            </a:r>
            <a:endParaRPr sz="1300">
              <a:latin typeface="JLR Emeric SemiBold"/>
              <a:cs typeface="JLR Emeric SemiBold"/>
            </a:endParaRPr>
          </a:p>
        </p:txBody>
      </p:sp>
      <p:sp>
        <p:nvSpPr>
          <p:cNvPr id="40" name="object 40"/>
          <p:cNvSpPr txBox="1"/>
          <p:nvPr/>
        </p:nvSpPr>
        <p:spPr>
          <a:xfrm rot="20520000">
            <a:off x="5864698" y="2434726"/>
            <a:ext cx="1190526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b="1" spc="45" dirty="0">
                <a:solidFill>
                  <a:srgbClr val="231F20"/>
                </a:solidFill>
                <a:latin typeface="JLR Emeric SemiBold"/>
                <a:cs typeface="JLR Emeric SemiBold"/>
              </a:rPr>
              <a:t>WEEK </a:t>
            </a:r>
            <a:r>
              <a:rPr sz="900" b="1" baseline="4629" dirty="0">
                <a:solidFill>
                  <a:srgbClr val="231F20"/>
                </a:solidFill>
                <a:latin typeface="JLR Emeric SemiBold"/>
                <a:cs typeface="JLR Emeric SemiBold"/>
              </a:rPr>
              <a:t>1 </a:t>
            </a:r>
            <a:r>
              <a:rPr lang="en-GB" sz="900" b="1" baseline="4629" dirty="0" smtClean="0">
                <a:solidFill>
                  <a:srgbClr val="231F20"/>
                </a:solidFill>
                <a:latin typeface="JLR Emeric SemiBold"/>
                <a:cs typeface="JLR Emeric SemiBold"/>
              </a:rPr>
              <a:t>     </a:t>
            </a:r>
            <a:r>
              <a:rPr sz="900" b="1" spc="67" baseline="4629" dirty="0" smtClean="0">
                <a:solidFill>
                  <a:srgbClr val="231F20"/>
                </a:solidFill>
                <a:latin typeface="JLR Emeric SemiBold"/>
                <a:cs typeface="JLR Emeric SemiBold"/>
              </a:rPr>
              <a:t>WEEK </a:t>
            </a:r>
            <a:r>
              <a:rPr sz="900" b="1" baseline="9259" dirty="0">
                <a:solidFill>
                  <a:srgbClr val="231F20"/>
                </a:solidFill>
                <a:latin typeface="JLR Emeric SemiBold"/>
                <a:cs typeface="JLR Emeric SemiBold"/>
              </a:rPr>
              <a:t>2 </a:t>
            </a:r>
            <a:r>
              <a:rPr lang="en-GB" sz="900" b="1" baseline="9259" dirty="0" smtClean="0">
                <a:solidFill>
                  <a:srgbClr val="231F20"/>
                </a:solidFill>
                <a:latin typeface="JLR Emeric SemiBold"/>
                <a:cs typeface="JLR Emeric SemiBold"/>
              </a:rPr>
              <a:t>      </a:t>
            </a:r>
            <a:r>
              <a:rPr sz="900" b="1" spc="67" baseline="4629" dirty="0" smtClean="0">
                <a:solidFill>
                  <a:srgbClr val="231F20"/>
                </a:solidFill>
                <a:latin typeface="JLR Emeric SemiBold"/>
                <a:cs typeface="JLR Emeric SemiBold"/>
              </a:rPr>
              <a:t>WEEK</a:t>
            </a:r>
            <a:r>
              <a:rPr sz="900" b="1" spc="97" baseline="4629" dirty="0" smtClean="0">
                <a:solidFill>
                  <a:srgbClr val="231F20"/>
                </a:solidFill>
                <a:latin typeface="JLR Emeric SemiBold"/>
                <a:cs typeface="JLR Emeric SemiBold"/>
              </a:rPr>
              <a:t> </a:t>
            </a:r>
            <a:r>
              <a:rPr sz="900" b="1" baseline="4629" dirty="0">
                <a:solidFill>
                  <a:srgbClr val="231F20"/>
                </a:solidFill>
                <a:latin typeface="JLR Emeric SemiBold"/>
                <a:cs typeface="JLR Emeric SemiBold"/>
              </a:rPr>
              <a:t>3</a:t>
            </a:r>
            <a:endParaRPr sz="900" baseline="4629" dirty="0">
              <a:latin typeface="JLR Emeric SemiBold"/>
              <a:cs typeface="JLR Emeric SemiBold"/>
            </a:endParaRPr>
          </a:p>
        </p:txBody>
      </p:sp>
      <p:sp>
        <p:nvSpPr>
          <p:cNvPr id="41" name="object 41"/>
          <p:cNvSpPr txBox="1"/>
          <p:nvPr/>
        </p:nvSpPr>
        <p:spPr>
          <a:xfrm rot="20520000">
            <a:off x="5996455" y="2779815"/>
            <a:ext cx="304850" cy="236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64"/>
              </a:lnSpc>
            </a:pPr>
            <a:r>
              <a:rPr sz="1850" spc="10" dirty="0">
                <a:solidFill>
                  <a:srgbClr val="231F20"/>
                </a:solidFill>
                <a:latin typeface="Wingdings"/>
                <a:cs typeface="Wingdings"/>
              </a:rPr>
              <a:t></a:t>
            </a:r>
            <a:endParaRPr sz="1850">
              <a:latin typeface="Wingdings"/>
              <a:cs typeface="Wingdings"/>
            </a:endParaRPr>
          </a:p>
        </p:txBody>
      </p:sp>
      <p:sp>
        <p:nvSpPr>
          <p:cNvPr id="42" name="object 42"/>
          <p:cNvSpPr txBox="1"/>
          <p:nvPr/>
        </p:nvSpPr>
        <p:spPr>
          <a:xfrm rot="20520000">
            <a:off x="6497832" y="2896580"/>
            <a:ext cx="304850" cy="236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64"/>
              </a:lnSpc>
            </a:pPr>
            <a:r>
              <a:rPr sz="1850" spc="10" dirty="0">
                <a:solidFill>
                  <a:srgbClr val="231F20"/>
                </a:solidFill>
                <a:latin typeface="Wingdings"/>
                <a:cs typeface="Wingdings"/>
              </a:rPr>
              <a:t></a:t>
            </a:r>
            <a:endParaRPr sz="1850">
              <a:latin typeface="Wingdings"/>
              <a:cs typeface="Wingdings"/>
            </a:endParaRPr>
          </a:p>
        </p:txBody>
      </p:sp>
      <p:sp>
        <p:nvSpPr>
          <p:cNvPr id="43" name="object 43"/>
          <p:cNvSpPr txBox="1"/>
          <p:nvPr/>
        </p:nvSpPr>
        <p:spPr>
          <a:xfrm rot="20520000">
            <a:off x="6588672" y="3188055"/>
            <a:ext cx="304850" cy="236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64"/>
              </a:lnSpc>
            </a:pPr>
            <a:r>
              <a:rPr sz="1850" spc="10" dirty="0">
                <a:solidFill>
                  <a:srgbClr val="231F20"/>
                </a:solidFill>
                <a:latin typeface="Wingdings"/>
                <a:cs typeface="Wingdings"/>
              </a:rPr>
              <a:t></a:t>
            </a:r>
            <a:endParaRPr sz="1850">
              <a:latin typeface="Wingdings"/>
              <a:cs typeface="Wingdings"/>
            </a:endParaRPr>
          </a:p>
        </p:txBody>
      </p:sp>
      <p:sp>
        <p:nvSpPr>
          <p:cNvPr id="44" name="object 44"/>
          <p:cNvSpPr txBox="1"/>
          <p:nvPr/>
        </p:nvSpPr>
        <p:spPr>
          <a:xfrm rot="20520000">
            <a:off x="6779630" y="2482183"/>
            <a:ext cx="304850" cy="236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64"/>
              </a:lnSpc>
            </a:pPr>
            <a:r>
              <a:rPr sz="1850" spc="10" dirty="0">
                <a:solidFill>
                  <a:srgbClr val="231F20"/>
                </a:solidFill>
                <a:latin typeface="Wingdings"/>
                <a:cs typeface="Wingdings"/>
              </a:rPr>
              <a:t></a:t>
            </a:r>
            <a:endParaRPr sz="1850">
              <a:latin typeface="Wingdings"/>
              <a:cs typeface="Wingdings"/>
            </a:endParaRPr>
          </a:p>
        </p:txBody>
      </p:sp>
      <p:pic>
        <p:nvPicPr>
          <p:cNvPr id="45" name="Audio 5">
            <a:hlinkClick r:id="" action="ppaction://media"/>
            <a:extLst>
              <a:ext uri="{FF2B5EF4-FFF2-40B4-BE49-F238E27FC236}">
                <a16:creationId xmlns="" xmlns:a16="http://schemas.microsoft.com/office/drawing/2014/main" id="{35B424D2-3D52-4FB1-821C-7704CA7E5F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27423" y="448731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898"/>
    </mc:Choice>
    <mc:Fallback>
      <p:transition spd="slow" advTm="44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28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" objId="45"/>
        <p14:stopEvt time="44518" objId="45"/>
      </p14:showEvtLst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A92D25355A8144B4E911FFE2E5AFC3" ma:contentTypeVersion="5" ma:contentTypeDescription="Create a new document." ma:contentTypeScope="" ma:versionID="fd2aa3fab4a591dbe2b01d92a1d658f0">
  <xsd:schema xmlns:xsd="http://www.w3.org/2001/XMLSchema" xmlns:xs="http://www.w3.org/2001/XMLSchema" xmlns:p="http://schemas.microsoft.com/office/2006/metadata/properties" xmlns:ns2="00c1510d-6b8e-4342-83f2-c43470e09cd5" targetNamespace="http://schemas.microsoft.com/office/2006/metadata/properties" ma:root="true" ma:fieldsID="077c45c8247bd5f5deef7ea5f301c775" ns2:_="">
    <xsd:import namespace="00c1510d-6b8e-4342-83f2-c43470e09c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1510d-6b8e-4342-83f2-c43470e09c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A9786A-213A-445E-BD3C-86F754447D4A}"/>
</file>

<file path=customXml/itemProps2.xml><?xml version="1.0" encoding="utf-8"?>
<ds:datastoreItem xmlns:ds="http://schemas.openxmlformats.org/officeDocument/2006/customXml" ds:itemID="{EB26D12D-2D5D-4151-AEA7-3817056FD668}"/>
</file>

<file path=customXml/itemProps3.xml><?xml version="1.0" encoding="utf-8"?>
<ds:datastoreItem xmlns:ds="http://schemas.openxmlformats.org/officeDocument/2006/customXml" ds:itemID="{B42BB335-BAE5-4B8D-A178-F8CAF052D99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556</Words>
  <Application>Microsoft Office PowerPoint</Application>
  <PresentationFormat>Custom</PresentationFormat>
  <Paragraphs>70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</vt:lpstr>
      <vt:lpstr>Jaguar Extrabold</vt:lpstr>
      <vt:lpstr>JLR Emeric</vt:lpstr>
      <vt:lpstr>JLR Emeric ExtraLight</vt:lpstr>
      <vt:lpstr>JLR Emeric SemiBold</vt:lpstr>
      <vt:lpstr>Wingdings</vt:lpstr>
      <vt:lpstr>Office Theme</vt:lpstr>
      <vt:lpstr>PowerPoint Presentation</vt:lpstr>
      <vt:lpstr>DISCOVERING AN OPPORTUNITY  TO CHANGE </vt:lpstr>
      <vt:lpstr>2 HOW TO START A CHANGE </vt:lpstr>
      <vt:lpstr>3 SMALL CHANGES CAN GROW INTO GAME-CHANGING NEW HABITS</vt:lpstr>
      <vt:lpstr>4 DEALING WITH SET BACKS </vt:lpstr>
      <vt:lpstr>5 PLANNING FOR SUCCESS – NEXT STEPS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Shoghi, Faraz (F.)</dc:creator>
  <cp:lastModifiedBy>Faraz Shoghi</cp:lastModifiedBy>
  <cp:revision>4</cp:revision>
  <dcterms:created xsi:type="dcterms:W3CDTF">2020-04-02T14:25:26Z</dcterms:created>
  <dcterms:modified xsi:type="dcterms:W3CDTF">2020-04-03T10:51:05Z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2020-04-02T00:00:00Z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2020-04-02T00:00:00Z</vt:filetime>
  </property>
  <property fmtid="{D5CDD505-2E9C-101B-9397-08002B2CF9AE}" pid="5" name="ContentTypeId">
    <vt:lpwstr>0x01010084A92D25355A8144B4E911FFE2E5AFC3</vt:lpwstr>
  </property>
</Properties>
</file>