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 ExtraLight"/>
                <a:cs typeface="JLR Emeric Extra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 ExtraLight"/>
                <a:cs typeface="JLR Emeric Extra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JLR Emeric ExtraLight"/>
                <a:cs typeface="JLR Emeric Extra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14156" y="287997"/>
            <a:ext cx="841846" cy="447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42644" y="392760"/>
            <a:ext cx="555662" cy="227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45360" y="394868"/>
            <a:ext cx="549163" cy="220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64392" y="578897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0"/>
                </a:moveTo>
                <a:lnTo>
                  <a:pt x="12852" y="34937"/>
                </a:lnTo>
                <a:lnTo>
                  <a:pt x="14884" y="36372"/>
                </a:lnTo>
                <a:lnTo>
                  <a:pt x="193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48827" y="61384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8409" y="0"/>
                </a:moveTo>
                <a:lnTo>
                  <a:pt x="1054" y="0"/>
                </a:lnTo>
                <a:lnTo>
                  <a:pt x="0" y="1422"/>
                </a:lnTo>
                <a:lnTo>
                  <a:pt x="30454" y="1422"/>
                </a:lnTo>
                <a:lnTo>
                  <a:pt x="2840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59333" y="428890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40">
                <a:moveTo>
                  <a:pt x="11150" y="0"/>
                </a:moveTo>
                <a:lnTo>
                  <a:pt x="9118" y="1435"/>
                </a:lnTo>
                <a:lnTo>
                  <a:pt x="0" y="26428"/>
                </a:lnTo>
                <a:lnTo>
                  <a:pt x="1092" y="27559"/>
                </a:lnTo>
                <a:lnTo>
                  <a:pt x="1115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601701" y="428890"/>
            <a:ext cx="69215" cy="1905"/>
          </a:xfrm>
          <a:custGeom>
            <a:avLst/>
            <a:gdLst/>
            <a:ahLst/>
            <a:cxnLst/>
            <a:rect l="l" t="t" r="r" b="b"/>
            <a:pathLst>
              <a:path w="69215" h="1904">
                <a:moveTo>
                  <a:pt x="68783" y="0"/>
                </a:moveTo>
                <a:lnTo>
                  <a:pt x="0" y="0"/>
                </a:lnTo>
                <a:lnTo>
                  <a:pt x="1003" y="1435"/>
                </a:lnTo>
                <a:lnTo>
                  <a:pt x="66751" y="1435"/>
                </a:lnTo>
                <a:lnTo>
                  <a:pt x="68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582359" y="455315"/>
            <a:ext cx="78105" cy="27305"/>
          </a:xfrm>
          <a:custGeom>
            <a:avLst/>
            <a:gdLst/>
            <a:ahLst/>
            <a:cxnLst/>
            <a:rect l="l" t="t" r="r" b="b"/>
            <a:pathLst>
              <a:path w="78104" h="27304">
                <a:moveTo>
                  <a:pt x="76974" y="0"/>
                </a:moveTo>
                <a:lnTo>
                  <a:pt x="2425" y="24511"/>
                </a:lnTo>
                <a:lnTo>
                  <a:pt x="0" y="26809"/>
                </a:lnTo>
                <a:lnTo>
                  <a:pt x="78066" y="1130"/>
                </a:lnTo>
                <a:lnTo>
                  <a:pt x="7697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638565" y="579668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054" y="0"/>
                </a:moveTo>
                <a:lnTo>
                  <a:pt x="0" y="1422"/>
                </a:lnTo>
                <a:lnTo>
                  <a:pt x="10261" y="35598"/>
                </a:lnTo>
                <a:lnTo>
                  <a:pt x="11315" y="34163"/>
                </a:lnTo>
                <a:lnTo>
                  <a:pt x="1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37824" y="53760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4">
                <a:moveTo>
                  <a:pt x="7023" y="0"/>
                </a:moveTo>
                <a:lnTo>
                  <a:pt x="0" y="20408"/>
                </a:lnTo>
                <a:lnTo>
                  <a:pt x="2019" y="18986"/>
                </a:lnTo>
                <a:lnTo>
                  <a:pt x="8026" y="1435"/>
                </a:lnTo>
                <a:lnTo>
                  <a:pt x="702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86861" y="453840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2831" y="0"/>
                </a:moveTo>
                <a:lnTo>
                  <a:pt x="44145" y="1435"/>
                </a:lnTo>
                <a:lnTo>
                  <a:pt x="0" y="16421"/>
                </a:lnTo>
                <a:lnTo>
                  <a:pt x="1104" y="17551"/>
                </a:lnTo>
                <a:lnTo>
                  <a:pt x="52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592118" y="453840"/>
            <a:ext cx="47625" cy="1905"/>
          </a:xfrm>
          <a:custGeom>
            <a:avLst/>
            <a:gdLst/>
            <a:ahLst/>
            <a:cxnLst/>
            <a:rect l="l" t="t" r="r" b="b"/>
            <a:pathLst>
              <a:path w="47625" h="1904">
                <a:moveTo>
                  <a:pt x="47574" y="0"/>
                </a:moveTo>
                <a:lnTo>
                  <a:pt x="2044" y="0"/>
                </a:lnTo>
                <a:lnTo>
                  <a:pt x="0" y="1435"/>
                </a:lnTo>
                <a:lnTo>
                  <a:pt x="38887" y="1435"/>
                </a:lnTo>
                <a:lnTo>
                  <a:pt x="4757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630411" y="57966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07" y="0"/>
                </a:moveTo>
                <a:lnTo>
                  <a:pt x="8153" y="1422"/>
                </a:lnTo>
                <a:lnTo>
                  <a:pt x="1016" y="1422"/>
                </a:lnTo>
                <a:lnTo>
                  <a:pt x="0" y="0"/>
                </a:lnTo>
                <a:lnTo>
                  <a:pt x="920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18758" y="579668"/>
            <a:ext cx="12700" cy="36195"/>
          </a:xfrm>
          <a:custGeom>
            <a:avLst/>
            <a:gdLst/>
            <a:ahLst/>
            <a:cxnLst/>
            <a:rect l="l" t="t" r="r" b="b"/>
            <a:pathLst>
              <a:path w="12700" h="36195">
                <a:moveTo>
                  <a:pt x="11645" y="0"/>
                </a:moveTo>
                <a:lnTo>
                  <a:pt x="0" y="34163"/>
                </a:lnTo>
                <a:lnTo>
                  <a:pt x="1028" y="35598"/>
                </a:lnTo>
                <a:lnTo>
                  <a:pt x="12674" y="1422"/>
                </a:lnTo>
                <a:lnTo>
                  <a:pt x="1164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89529" y="517626"/>
            <a:ext cx="33451" cy="9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617825" y="513627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76" y="1435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589529" y="6138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9235" y="0"/>
                </a:moveTo>
                <a:lnTo>
                  <a:pt x="1993" y="0"/>
                </a:lnTo>
                <a:lnTo>
                  <a:pt x="0" y="1422"/>
                </a:lnTo>
                <a:lnTo>
                  <a:pt x="30264" y="1422"/>
                </a:lnTo>
                <a:lnTo>
                  <a:pt x="2923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00858" y="513570"/>
            <a:ext cx="10795" cy="26034"/>
          </a:xfrm>
          <a:custGeom>
            <a:avLst/>
            <a:gdLst/>
            <a:ahLst/>
            <a:cxnLst/>
            <a:rect l="l" t="t" r="r" b="b"/>
            <a:pathLst>
              <a:path w="10795" h="26034">
                <a:moveTo>
                  <a:pt x="10312" y="0"/>
                </a:moveTo>
                <a:lnTo>
                  <a:pt x="8267" y="1422"/>
                </a:lnTo>
                <a:lnTo>
                  <a:pt x="0" y="24231"/>
                </a:lnTo>
                <a:lnTo>
                  <a:pt x="1016" y="25654"/>
                </a:lnTo>
                <a:lnTo>
                  <a:pt x="1031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537117" y="513570"/>
            <a:ext cx="74295" cy="1905"/>
          </a:xfrm>
          <a:custGeom>
            <a:avLst/>
            <a:gdLst/>
            <a:ahLst/>
            <a:cxnLst/>
            <a:rect l="l" t="t" r="r" b="b"/>
            <a:pathLst>
              <a:path w="74295" h="1904">
                <a:moveTo>
                  <a:pt x="74053" y="0"/>
                </a:moveTo>
                <a:lnTo>
                  <a:pt x="0" y="0"/>
                </a:lnTo>
                <a:lnTo>
                  <a:pt x="1016" y="1422"/>
                </a:lnTo>
                <a:lnTo>
                  <a:pt x="72009" y="1422"/>
                </a:lnTo>
                <a:lnTo>
                  <a:pt x="74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592117" y="428890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9575" y="0"/>
                </a:moveTo>
                <a:lnTo>
                  <a:pt x="0" y="26390"/>
                </a:lnTo>
                <a:lnTo>
                  <a:pt x="2044" y="24955"/>
                </a:lnTo>
                <a:lnTo>
                  <a:pt x="10579" y="1435"/>
                </a:lnTo>
                <a:lnTo>
                  <a:pt x="9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563243" y="537793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37617" y="0"/>
                </a:moveTo>
                <a:lnTo>
                  <a:pt x="38620" y="1422"/>
                </a:lnTo>
                <a:lnTo>
                  <a:pt x="1028" y="1422"/>
                </a:lnTo>
                <a:lnTo>
                  <a:pt x="0" y="0"/>
                </a:lnTo>
                <a:lnTo>
                  <a:pt x="3761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585050" y="552133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59" h="24129">
                <a:moveTo>
                  <a:pt x="9575" y="0"/>
                </a:moveTo>
                <a:lnTo>
                  <a:pt x="7531" y="1422"/>
                </a:lnTo>
                <a:lnTo>
                  <a:pt x="0" y="22072"/>
                </a:lnTo>
                <a:lnTo>
                  <a:pt x="1003" y="23520"/>
                </a:lnTo>
                <a:lnTo>
                  <a:pt x="957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557872" y="552133"/>
            <a:ext cx="36830" cy="1905"/>
          </a:xfrm>
          <a:custGeom>
            <a:avLst/>
            <a:gdLst/>
            <a:ahLst/>
            <a:cxnLst/>
            <a:rect l="l" t="t" r="r" b="b"/>
            <a:pathLst>
              <a:path w="36829" h="1904">
                <a:moveTo>
                  <a:pt x="36753" y="0"/>
                </a:moveTo>
                <a:lnTo>
                  <a:pt x="1993" y="0"/>
                </a:lnTo>
                <a:lnTo>
                  <a:pt x="0" y="1422"/>
                </a:lnTo>
                <a:lnTo>
                  <a:pt x="34709" y="1422"/>
                </a:lnTo>
                <a:lnTo>
                  <a:pt x="36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582361" y="470265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5" h="12065">
                <a:moveTo>
                  <a:pt x="4495" y="0"/>
                </a:moveTo>
                <a:lnTo>
                  <a:pt x="0" y="11861"/>
                </a:lnTo>
                <a:lnTo>
                  <a:pt x="2425" y="9550"/>
                </a:lnTo>
                <a:lnTo>
                  <a:pt x="5600" y="1130"/>
                </a:lnTo>
                <a:lnTo>
                  <a:pt x="4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550768" y="574207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59" h="1904">
                <a:moveTo>
                  <a:pt x="34277" y="0"/>
                </a:moveTo>
                <a:lnTo>
                  <a:pt x="35280" y="1435"/>
                </a:lnTo>
                <a:lnTo>
                  <a:pt x="1041" y="1435"/>
                </a:lnTo>
                <a:lnTo>
                  <a:pt x="0" y="0"/>
                </a:lnTo>
                <a:lnTo>
                  <a:pt x="3427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575776" y="589409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59" h="26034">
                <a:moveTo>
                  <a:pt x="10058" y="0"/>
                </a:moveTo>
                <a:lnTo>
                  <a:pt x="8026" y="1422"/>
                </a:lnTo>
                <a:lnTo>
                  <a:pt x="0" y="24409"/>
                </a:lnTo>
                <a:lnTo>
                  <a:pt x="1003" y="25819"/>
                </a:lnTo>
                <a:lnTo>
                  <a:pt x="1005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545080" y="589409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40754" y="0"/>
                </a:moveTo>
                <a:lnTo>
                  <a:pt x="1993" y="0"/>
                </a:lnTo>
                <a:lnTo>
                  <a:pt x="0" y="1422"/>
                </a:lnTo>
                <a:lnTo>
                  <a:pt x="38722" y="1422"/>
                </a:lnTo>
                <a:lnTo>
                  <a:pt x="40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472030" y="393471"/>
            <a:ext cx="105308" cy="10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507408" y="613812"/>
            <a:ext cx="69850" cy="1905"/>
          </a:xfrm>
          <a:custGeom>
            <a:avLst/>
            <a:gdLst/>
            <a:ahLst/>
            <a:cxnLst/>
            <a:rect l="l" t="t" r="r" b="b"/>
            <a:pathLst>
              <a:path w="69850" h="1904">
                <a:moveTo>
                  <a:pt x="68364" y="0"/>
                </a:moveTo>
                <a:lnTo>
                  <a:pt x="2032" y="0"/>
                </a:lnTo>
                <a:lnTo>
                  <a:pt x="0" y="1409"/>
                </a:lnTo>
                <a:lnTo>
                  <a:pt x="69367" y="1409"/>
                </a:lnTo>
                <a:lnTo>
                  <a:pt x="6836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557870" y="537793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5372" y="0"/>
                </a:moveTo>
                <a:lnTo>
                  <a:pt x="0" y="15773"/>
                </a:lnTo>
                <a:lnTo>
                  <a:pt x="1993" y="14338"/>
                </a:lnTo>
                <a:lnTo>
                  <a:pt x="6400" y="1422"/>
                </a:lnTo>
                <a:lnTo>
                  <a:pt x="537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545069" y="574207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4" h="17145">
                <a:moveTo>
                  <a:pt x="5702" y="0"/>
                </a:moveTo>
                <a:lnTo>
                  <a:pt x="0" y="16637"/>
                </a:lnTo>
                <a:lnTo>
                  <a:pt x="2006" y="15201"/>
                </a:lnTo>
                <a:lnTo>
                  <a:pt x="6743" y="1435"/>
                </a:lnTo>
                <a:lnTo>
                  <a:pt x="570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507411" y="517893"/>
            <a:ext cx="33248" cy="97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535490" y="51357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625" y="0"/>
                </a:moveTo>
                <a:lnTo>
                  <a:pt x="0" y="4699"/>
                </a:lnTo>
                <a:lnTo>
                  <a:pt x="1651" y="4318"/>
                </a:lnTo>
                <a:lnTo>
                  <a:pt x="2641" y="1422"/>
                </a:lnTo>
                <a:lnTo>
                  <a:pt x="1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475399" y="513627"/>
            <a:ext cx="57150" cy="102235"/>
          </a:xfrm>
          <a:custGeom>
            <a:avLst/>
            <a:gdLst/>
            <a:ahLst/>
            <a:cxnLst/>
            <a:rect l="l" t="t" r="r" b="b"/>
            <a:pathLst>
              <a:path w="57150" h="102234">
                <a:moveTo>
                  <a:pt x="56781" y="0"/>
                </a:moveTo>
                <a:lnTo>
                  <a:pt x="54368" y="1435"/>
                </a:lnTo>
                <a:lnTo>
                  <a:pt x="0" y="100203"/>
                </a:lnTo>
                <a:lnTo>
                  <a:pt x="850" y="101638"/>
                </a:lnTo>
                <a:lnTo>
                  <a:pt x="5678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500774" y="513627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407" y="0"/>
                </a:moveTo>
                <a:lnTo>
                  <a:pt x="0" y="0"/>
                </a:lnTo>
                <a:lnTo>
                  <a:pt x="876" y="1435"/>
                </a:lnTo>
                <a:lnTo>
                  <a:pt x="28994" y="1435"/>
                </a:lnTo>
                <a:lnTo>
                  <a:pt x="31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509537" y="418343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7868" y="0"/>
                </a:moveTo>
                <a:lnTo>
                  <a:pt x="0" y="51790"/>
                </a:lnTo>
                <a:lnTo>
                  <a:pt x="2006" y="50342"/>
                </a:lnTo>
                <a:lnTo>
                  <a:pt x="18897" y="1435"/>
                </a:lnTo>
                <a:lnTo>
                  <a:pt x="1786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8472017" y="397472"/>
            <a:ext cx="33134" cy="97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500017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51" y="1422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465494" y="513627"/>
            <a:ext cx="36195" cy="73025"/>
          </a:xfrm>
          <a:custGeom>
            <a:avLst/>
            <a:gdLst/>
            <a:ahLst/>
            <a:cxnLst/>
            <a:rect l="l" t="t" r="r" b="b"/>
            <a:pathLst>
              <a:path w="36195" h="73025">
                <a:moveTo>
                  <a:pt x="35280" y="0"/>
                </a:moveTo>
                <a:lnTo>
                  <a:pt x="546" y="68186"/>
                </a:lnTo>
                <a:lnTo>
                  <a:pt x="0" y="72402"/>
                </a:lnTo>
                <a:lnTo>
                  <a:pt x="36144" y="1435"/>
                </a:lnTo>
                <a:lnTo>
                  <a:pt x="35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457547" y="393435"/>
            <a:ext cx="36195" cy="102235"/>
          </a:xfrm>
          <a:custGeom>
            <a:avLst/>
            <a:gdLst/>
            <a:ahLst/>
            <a:cxnLst/>
            <a:rect l="l" t="t" r="r" b="b"/>
            <a:pathLst>
              <a:path w="36195" h="102234">
                <a:moveTo>
                  <a:pt x="35788" y="0"/>
                </a:moveTo>
                <a:lnTo>
                  <a:pt x="33769" y="1422"/>
                </a:lnTo>
                <a:lnTo>
                  <a:pt x="0" y="100203"/>
                </a:lnTo>
                <a:lnTo>
                  <a:pt x="1015" y="101638"/>
                </a:lnTo>
                <a:lnTo>
                  <a:pt x="3578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464405" y="393435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28930" y="0"/>
                </a:moveTo>
                <a:lnTo>
                  <a:pt x="0" y="38"/>
                </a:lnTo>
                <a:lnTo>
                  <a:pt x="1028" y="1473"/>
                </a:lnTo>
                <a:lnTo>
                  <a:pt x="26911" y="1422"/>
                </a:lnTo>
                <a:lnTo>
                  <a:pt x="28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440337" y="613834"/>
            <a:ext cx="36195" cy="1905"/>
          </a:xfrm>
          <a:custGeom>
            <a:avLst/>
            <a:gdLst/>
            <a:ahLst/>
            <a:cxnLst/>
            <a:rect l="l" t="t" r="r" b="b"/>
            <a:pathLst>
              <a:path w="36195" h="1904">
                <a:moveTo>
                  <a:pt x="35064" y="0"/>
                </a:moveTo>
                <a:lnTo>
                  <a:pt x="1358" y="0"/>
                </a:lnTo>
                <a:lnTo>
                  <a:pt x="0" y="1422"/>
                </a:lnTo>
                <a:lnTo>
                  <a:pt x="35915" y="1422"/>
                </a:lnTo>
                <a:lnTo>
                  <a:pt x="3506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462918" y="513627"/>
            <a:ext cx="3175" cy="73025"/>
          </a:xfrm>
          <a:custGeom>
            <a:avLst/>
            <a:gdLst/>
            <a:ahLst/>
            <a:cxnLst/>
            <a:rect l="l" t="t" r="r" b="b"/>
            <a:pathLst>
              <a:path w="3175" h="73025">
                <a:moveTo>
                  <a:pt x="1384" y="0"/>
                </a:moveTo>
                <a:lnTo>
                  <a:pt x="0" y="1435"/>
                </a:lnTo>
                <a:lnTo>
                  <a:pt x="1816" y="72402"/>
                </a:lnTo>
                <a:lnTo>
                  <a:pt x="3124" y="68186"/>
                </a:lnTo>
                <a:lnTo>
                  <a:pt x="138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464720" y="58180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320" y="0"/>
                </a:moveTo>
                <a:lnTo>
                  <a:pt x="0" y="4229"/>
                </a:lnTo>
                <a:lnTo>
                  <a:pt x="787" y="4229"/>
                </a:lnTo>
                <a:lnTo>
                  <a:pt x="132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431739" y="513627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20" h="1904">
                <a:moveTo>
                  <a:pt x="32562" y="0"/>
                </a:moveTo>
                <a:lnTo>
                  <a:pt x="0" y="0"/>
                </a:lnTo>
                <a:lnTo>
                  <a:pt x="939" y="1435"/>
                </a:lnTo>
                <a:lnTo>
                  <a:pt x="31178" y="1435"/>
                </a:lnTo>
                <a:lnTo>
                  <a:pt x="32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8447392" y="393476"/>
            <a:ext cx="18415" cy="55244"/>
          </a:xfrm>
          <a:custGeom>
            <a:avLst/>
            <a:gdLst/>
            <a:ahLst/>
            <a:cxnLst/>
            <a:rect l="l" t="t" r="r" b="b"/>
            <a:pathLst>
              <a:path w="18415" h="55245">
                <a:moveTo>
                  <a:pt x="17005" y="0"/>
                </a:moveTo>
                <a:lnTo>
                  <a:pt x="355" y="49491"/>
                </a:lnTo>
                <a:lnTo>
                  <a:pt x="0" y="55118"/>
                </a:lnTo>
                <a:lnTo>
                  <a:pt x="18034" y="1422"/>
                </a:lnTo>
                <a:lnTo>
                  <a:pt x="17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431589" y="493642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25958" y="0"/>
                </a:moveTo>
                <a:lnTo>
                  <a:pt x="1168" y="0"/>
                </a:lnTo>
                <a:lnTo>
                  <a:pt x="0" y="1435"/>
                </a:lnTo>
                <a:lnTo>
                  <a:pt x="26962" y="1435"/>
                </a:lnTo>
                <a:lnTo>
                  <a:pt x="2595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437086" y="393476"/>
            <a:ext cx="10795" cy="55244"/>
          </a:xfrm>
          <a:custGeom>
            <a:avLst/>
            <a:gdLst/>
            <a:ahLst/>
            <a:cxnLst/>
            <a:rect l="l" t="t" r="r" b="b"/>
            <a:pathLst>
              <a:path w="10795" h="55245">
                <a:moveTo>
                  <a:pt x="1193" y="0"/>
                </a:moveTo>
                <a:lnTo>
                  <a:pt x="0" y="1422"/>
                </a:lnTo>
                <a:lnTo>
                  <a:pt x="10299" y="55118"/>
                </a:lnTo>
                <a:lnTo>
                  <a:pt x="10668" y="49491"/>
                </a:lnTo>
                <a:lnTo>
                  <a:pt x="119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429662" y="517626"/>
            <a:ext cx="12026" cy="97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401094" y="393476"/>
            <a:ext cx="37465" cy="1905"/>
          </a:xfrm>
          <a:custGeom>
            <a:avLst/>
            <a:gdLst/>
            <a:ahLst/>
            <a:cxnLst/>
            <a:rect l="l" t="t" r="r" b="b"/>
            <a:pathLst>
              <a:path w="37465" h="1904">
                <a:moveTo>
                  <a:pt x="37185" y="0"/>
                </a:moveTo>
                <a:lnTo>
                  <a:pt x="0" y="0"/>
                </a:lnTo>
                <a:lnTo>
                  <a:pt x="1054" y="1422"/>
                </a:lnTo>
                <a:lnTo>
                  <a:pt x="35991" y="1422"/>
                </a:lnTo>
                <a:lnTo>
                  <a:pt x="37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429654" y="51362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082" y="0"/>
                </a:moveTo>
                <a:lnTo>
                  <a:pt x="0" y="4572"/>
                </a:lnTo>
                <a:lnTo>
                  <a:pt x="1841" y="4000"/>
                </a:lnTo>
                <a:lnTo>
                  <a:pt x="3022" y="1435"/>
                </a:lnTo>
                <a:lnTo>
                  <a:pt x="2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419744" y="429718"/>
            <a:ext cx="13335" cy="65405"/>
          </a:xfrm>
          <a:custGeom>
            <a:avLst/>
            <a:gdLst/>
            <a:ahLst/>
            <a:cxnLst/>
            <a:rect l="l" t="t" r="r" b="b"/>
            <a:pathLst>
              <a:path w="13334" h="65404">
                <a:moveTo>
                  <a:pt x="368" y="0"/>
                </a:moveTo>
                <a:lnTo>
                  <a:pt x="0" y="5549"/>
                </a:lnTo>
                <a:lnTo>
                  <a:pt x="11849" y="65354"/>
                </a:lnTo>
                <a:lnTo>
                  <a:pt x="13017" y="63919"/>
                </a:lnTo>
                <a:lnTo>
                  <a:pt x="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398509" y="429718"/>
            <a:ext cx="22225" cy="65405"/>
          </a:xfrm>
          <a:custGeom>
            <a:avLst/>
            <a:gdLst/>
            <a:ahLst/>
            <a:cxnLst/>
            <a:rect l="l" t="t" r="r" b="b"/>
            <a:pathLst>
              <a:path w="22225" h="65404">
                <a:moveTo>
                  <a:pt x="21602" y="0"/>
                </a:moveTo>
                <a:lnTo>
                  <a:pt x="0" y="63919"/>
                </a:lnTo>
                <a:lnTo>
                  <a:pt x="1041" y="65354"/>
                </a:lnTo>
                <a:lnTo>
                  <a:pt x="21234" y="5549"/>
                </a:lnTo>
                <a:lnTo>
                  <a:pt x="2160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371725" y="397471"/>
            <a:ext cx="33108" cy="97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399650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47" y="0"/>
                </a:moveTo>
                <a:lnTo>
                  <a:pt x="0" y="4381"/>
                </a:lnTo>
                <a:lnTo>
                  <a:pt x="1651" y="4000"/>
                </a:lnTo>
                <a:lnTo>
                  <a:pt x="2501" y="1422"/>
                </a:lnTo>
                <a:lnTo>
                  <a:pt x="1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371729" y="493642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40" h="1904">
                <a:moveTo>
                  <a:pt x="26784" y="0"/>
                </a:moveTo>
                <a:lnTo>
                  <a:pt x="2006" y="0"/>
                </a:lnTo>
                <a:lnTo>
                  <a:pt x="0" y="1435"/>
                </a:lnTo>
                <a:lnTo>
                  <a:pt x="27825" y="1435"/>
                </a:lnTo>
                <a:lnTo>
                  <a:pt x="2678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254149" y="512394"/>
            <a:ext cx="173557" cy="104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365082" y="393476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7150">
            <a:solidFill>
              <a:srgbClr val="151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339734" y="493642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09" h="1904">
                <a:moveTo>
                  <a:pt x="27419" y="0"/>
                </a:moveTo>
                <a:lnTo>
                  <a:pt x="1384" y="0"/>
                </a:lnTo>
                <a:lnTo>
                  <a:pt x="0" y="1435"/>
                </a:lnTo>
                <a:lnTo>
                  <a:pt x="28930" y="1435"/>
                </a:lnTo>
                <a:lnTo>
                  <a:pt x="2741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321527" y="393476"/>
            <a:ext cx="41910" cy="1905"/>
          </a:xfrm>
          <a:custGeom>
            <a:avLst/>
            <a:gdLst/>
            <a:ahLst/>
            <a:cxnLst/>
            <a:rect l="l" t="t" r="r" b="b"/>
            <a:pathLst>
              <a:path w="41909" h="1904">
                <a:moveTo>
                  <a:pt x="41338" y="0"/>
                </a:moveTo>
                <a:lnTo>
                  <a:pt x="0" y="0"/>
                </a:lnTo>
                <a:lnTo>
                  <a:pt x="1028" y="1422"/>
                </a:lnTo>
                <a:lnTo>
                  <a:pt x="39979" y="1422"/>
                </a:lnTo>
                <a:lnTo>
                  <a:pt x="41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8339420" y="471803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4" h="23495">
                <a:moveTo>
                  <a:pt x="1409" y="0"/>
                </a:moveTo>
                <a:lnTo>
                  <a:pt x="0" y="1422"/>
                </a:lnTo>
                <a:lnTo>
                  <a:pt x="317" y="23279"/>
                </a:lnTo>
                <a:lnTo>
                  <a:pt x="1701" y="21844"/>
                </a:lnTo>
                <a:lnTo>
                  <a:pt x="1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8311137" y="471803"/>
            <a:ext cx="29845" cy="1905"/>
          </a:xfrm>
          <a:custGeom>
            <a:avLst/>
            <a:gdLst/>
            <a:ahLst/>
            <a:cxnLst/>
            <a:rect l="l" t="t" r="r" b="b"/>
            <a:pathLst>
              <a:path w="29845" h="1904">
                <a:moveTo>
                  <a:pt x="29692" y="0"/>
                </a:moveTo>
                <a:lnTo>
                  <a:pt x="0" y="0"/>
                </a:lnTo>
                <a:lnTo>
                  <a:pt x="838" y="1422"/>
                </a:lnTo>
                <a:lnTo>
                  <a:pt x="28282" y="1422"/>
                </a:lnTo>
                <a:lnTo>
                  <a:pt x="29692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8322209" y="450610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5" h="1904">
                <a:moveTo>
                  <a:pt x="16763" y="0"/>
                </a:moveTo>
                <a:lnTo>
                  <a:pt x="2463" y="0"/>
                </a:lnTo>
                <a:lnTo>
                  <a:pt x="0" y="1435"/>
                </a:lnTo>
                <a:lnTo>
                  <a:pt x="18211" y="1435"/>
                </a:lnTo>
                <a:lnTo>
                  <a:pt x="16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8338582" y="422202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1371" y="0"/>
                </a:moveTo>
                <a:lnTo>
                  <a:pt x="469" y="0"/>
                </a:lnTo>
                <a:lnTo>
                  <a:pt x="0" y="3784"/>
                </a:lnTo>
                <a:lnTo>
                  <a:pt x="137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8322208" y="422202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16840" y="0"/>
                </a:moveTo>
                <a:lnTo>
                  <a:pt x="0" y="29845"/>
                </a:lnTo>
                <a:lnTo>
                  <a:pt x="2451" y="28409"/>
                </a:lnTo>
                <a:lnTo>
                  <a:pt x="16383" y="3784"/>
                </a:lnTo>
                <a:lnTo>
                  <a:pt x="1684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267496" y="397472"/>
            <a:ext cx="57530" cy="975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320082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47" y="0"/>
                </a:moveTo>
                <a:lnTo>
                  <a:pt x="0" y="4381"/>
                </a:lnTo>
                <a:lnTo>
                  <a:pt x="1638" y="4000"/>
                </a:lnTo>
                <a:lnTo>
                  <a:pt x="2476" y="1422"/>
                </a:lnTo>
                <a:lnTo>
                  <a:pt x="1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8299276" y="578897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40" h="36829">
                <a:moveTo>
                  <a:pt x="0" y="0"/>
                </a:moveTo>
                <a:lnTo>
                  <a:pt x="12839" y="34937"/>
                </a:lnTo>
                <a:lnTo>
                  <a:pt x="14897" y="36372"/>
                </a:lnTo>
                <a:lnTo>
                  <a:pt x="1955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283723" y="61384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8397" y="0"/>
                </a:moveTo>
                <a:lnTo>
                  <a:pt x="1054" y="0"/>
                </a:lnTo>
                <a:lnTo>
                  <a:pt x="0" y="1422"/>
                </a:lnTo>
                <a:lnTo>
                  <a:pt x="30454" y="1422"/>
                </a:lnTo>
                <a:lnTo>
                  <a:pt x="2839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298732" y="471803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4" h="23495">
                <a:moveTo>
                  <a:pt x="12407" y="0"/>
                </a:moveTo>
                <a:lnTo>
                  <a:pt x="0" y="21844"/>
                </a:lnTo>
                <a:lnTo>
                  <a:pt x="812" y="23279"/>
                </a:lnTo>
                <a:lnTo>
                  <a:pt x="13233" y="1422"/>
                </a:lnTo>
                <a:lnTo>
                  <a:pt x="1240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267497" y="493642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4" h="1904">
                <a:moveTo>
                  <a:pt x="31229" y="0"/>
                </a:moveTo>
                <a:lnTo>
                  <a:pt x="2527" y="0"/>
                </a:lnTo>
                <a:lnTo>
                  <a:pt x="0" y="1435"/>
                </a:lnTo>
                <a:lnTo>
                  <a:pt x="32042" y="1435"/>
                </a:lnTo>
                <a:lnTo>
                  <a:pt x="31229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8273447" y="579668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066" y="0"/>
                </a:moveTo>
                <a:lnTo>
                  <a:pt x="0" y="1422"/>
                </a:lnTo>
                <a:lnTo>
                  <a:pt x="10261" y="35598"/>
                </a:lnTo>
                <a:lnTo>
                  <a:pt x="11328" y="34163"/>
                </a:lnTo>
                <a:lnTo>
                  <a:pt x="1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8272688" y="53760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4">
                <a:moveTo>
                  <a:pt x="7061" y="0"/>
                </a:moveTo>
                <a:lnTo>
                  <a:pt x="0" y="20408"/>
                </a:lnTo>
                <a:lnTo>
                  <a:pt x="2006" y="18986"/>
                </a:lnTo>
                <a:lnTo>
                  <a:pt x="8077" y="1435"/>
                </a:lnTo>
                <a:lnTo>
                  <a:pt x="706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265307" y="57964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207" y="25"/>
                </a:moveTo>
                <a:lnTo>
                  <a:pt x="8140" y="1447"/>
                </a:lnTo>
                <a:lnTo>
                  <a:pt x="1028" y="1435"/>
                </a:lnTo>
                <a:lnTo>
                  <a:pt x="0" y="0"/>
                </a:lnTo>
                <a:lnTo>
                  <a:pt x="9207" y="25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262744" y="468689"/>
            <a:ext cx="10160" cy="26670"/>
          </a:xfrm>
          <a:custGeom>
            <a:avLst/>
            <a:gdLst/>
            <a:ahLst/>
            <a:cxnLst/>
            <a:rect l="l" t="t" r="r" b="b"/>
            <a:pathLst>
              <a:path w="10159" h="26670">
                <a:moveTo>
                  <a:pt x="10134" y="0"/>
                </a:moveTo>
                <a:lnTo>
                  <a:pt x="8128" y="1435"/>
                </a:lnTo>
                <a:lnTo>
                  <a:pt x="0" y="24980"/>
                </a:lnTo>
                <a:lnTo>
                  <a:pt x="1003" y="26403"/>
                </a:lnTo>
                <a:lnTo>
                  <a:pt x="1013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8231705" y="468689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4">
                <a:moveTo>
                  <a:pt x="41173" y="0"/>
                </a:moveTo>
                <a:lnTo>
                  <a:pt x="1993" y="0"/>
                </a:lnTo>
                <a:lnTo>
                  <a:pt x="0" y="1435"/>
                </a:lnTo>
                <a:lnTo>
                  <a:pt x="39166" y="1435"/>
                </a:lnTo>
                <a:lnTo>
                  <a:pt x="41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253674" y="579647"/>
            <a:ext cx="12700" cy="36195"/>
          </a:xfrm>
          <a:custGeom>
            <a:avLst/>
            <a:gdLst/>
            <a:ahLst/>
            <a:cxnLst/>
            <a:rect l="l" t="t" r="r" b="b"/>
            <a:pathLst>
              <a:path w="12700" h="36195">
                <a:moveTo>
                  <a:pt x="11633" y="0"/>
                </a:moveTo>
                <a:lnTo>
                  <a:pt x="0" y="34188"/>
                </a:lnTo>
                <a:lnTo>
                  <a:pt x="1028" y="35623"/>
                </a:lnTo>
                <a:lnTo>
                  <a:pt x="12661" y="1435"/>
                </a:lnTo>
                <a:lnTo>
                  <a:pt x="11633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193306" y="493668"/>
            <a:ext cx="70485" cy="1905"/>
          </a:xfrm>
          <a:custGeom>
            <a:avLst/>
            <a:gdLst/>
            <a:ahLst/>
            <a:cxnLst/>
            <a:rect l="l" t="t" r="r" b="b"/>
            <a:pathLst>
              <a:path w="70484" h="1904">
                <a:moveTo>
                  <a:pt x="69430" y="0"/>
                </a:moveTo>
                <a:lnTo>
                  <a:pt x="2006" y="12"/>
                </a:lnTo>
                <a:lnTo>
                  <a:pt x="0" y="1447"/>
                </a:lnTo>
                <a:lnTo>
                  <a:pt x="70446" y="1422"/>
                </a:lnTo>
                <a:lnTo>
                  <a:pt x="69430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8231713" y="393476"/>
            <a:ext cx="27940" cy="76835"/>
          </a:xfrm>
          <a:custGeom>
            <a:avLst/>
            <a:gdLst/>
            <a:ahLst/>
            <a:cxnLst/>
            <a:rect l="l" t="t" r="r" b="b"/>
            <a:pathLst>
              <a:path w="27940" h="76834">
                <a:moveTo>
                  <a:pt x="27876" y="0"/>
                </a:moveTo>
                <a:lnTo>
                  <a:pt x="25869" y="1422"/>
                </a:lnTo>
                <a:lnTo>
                  <a:pt x="0" y="76644"/>
                </a:lnTo>
                <a:lnTo>
                  <a:pt x="1981" y="75209"/>
                </a:lnTo>
                <a:lnTo>
                  <a:pt x="27876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8222721" y="393476"/>
            <a:ext cx="37465" cy="1905"/>
          </a:xfrm>
          <a:custGeom>
            <a:avLst/>
            <a:gdLst/>
            <a:ahLst/>
            <a:cxnLst/>
            <a:rect l="l" t="t" r="r" b="b"/>
            <a:pathLst>
              <a:path w="37465" h="1904">
                <a:moveTo>
                  <a:pt x="36868" y="0"/>
                </a:moveTo>
                <a:lnTo>
                  <a:pt x="0" y="0"/>
                </a:lnTo>
                <a:lnTo>
                  <a:pt x="1041" y="1422"/>
                </a:lnTo>
                <a:lnTo>
                  <a:pt x="34861" y="1422"/>
                </a:lnTo>
                <a:lnTo>
                  <a:pt x="36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224444" y="517626"/>
            <a:ext cx="33451" cy="97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8252728" y="513627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12" y="4000"/>
                </a:lnTo>
                <a:lnTo>
                  <a:pt x="2476" y="1435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8224439" y="613834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9235" y="0"/>
                </a:moveTo>
                <a:lnTo>
                  <a:pt x="1993" y="0"/>
                </a:lnTo>
                <a:lnTo>
                  <a:pt x="0" y="1422"/>
                </a:lnTo>
                <a:lnTo>
                  <a:pt x="30264" y="1422"/>
                </a:lnTo>
                <a:lnTo>
                  <a:pt x="29235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225832" y="525489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5" h="12065">
                <a:moveTo>
                  <a:pt x="5588" y="0"/>
                </a:moveTo>
                <a:lnTo>
                  <a:pt x="3213" y="2298"/>
                </a:lnTo>
                <a:lnTo>
                  <a:pt x="0" y="10731"/>
                </a:lnTo>
                <a:lnTo>
                  <a:pt x="1092" y="11874"/>
                </a:lnTo>
                <a:lnTo>
                  <a:pt x="5588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153378" y="525489"/>
            <a:ext cx="78105" cy="27305"/>
          </a:xfrm>
          <a:custGeom>
            <a:avLst/>
            <a:gdLst/>
            <a:ahLst/>
            <a:cxnLst/>
            <a:rect l="l" t="t" r="r" b="b"/>
            <a:pathLst>
              <a:path w="78104" h="27304">
                <a:moveTo>
                  <a:pt x="78041" y="0"/>
                </a:moveTo>
                <a:lnTo>
                  <a:pt x="0" y="25654"/>
                </a:lnTo>
                <a:lnTo>
                  <a:pt x="1104" y="26797"/>
                </a:lnTo>
                <a:lnTo>
                  <a:pt x="75666" y="2298"/>
                </a:lnTo>
                <a:lnTo>
                  <a:pt x="78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174112" y="536215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1714" y="0"/>
                </a:moveTo>
                <a:lnTo>
                  <a:pt x="0" y="17538"/>
                </a:lnTo>
                <a:lnTo>
                  <a:pt x="8674" y="16090"/>
                </a:lnTo>
                <a:lnTo>
                  <a:pt x="52806" y="1143"/>
                </a:lnTo>
                <a:lnTo>
                  <a:pt x="51714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8193302" y="397471"/>
            <a:ext cx="33159" cy="97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8221308" y="393476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422" y="0"/>
                </a:moveTo>
                <a:lnTo>
                  <a:pt x="0" y="4381"/>
                </a:lnTo>
                <a:lnTo>
                  <a:pt x="1625" y="4000"/>
                </a:lnTo>
                <a:lnTo>
                  <a:pt x="2463" y="1422"/>
                </a:lnTo>
                <a:lnTo>
                  <a:pt x="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8211094" y="552309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10591" y="0"/>
                </a:moveTo>
                <a:lnTo>
                  <a:pt x="8547" y="1435"/>
                </a:lnTo>
                <a:lnTo>
                  <a:pt x="0" y="24980"/>
                </a:lnTo>
                <a:lnTo>
                  <a:pt x="1015" y="26403"/>
                </a:lnTo>
                <a:lnTo>
                  <a:pt x="10591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8174112" y="552309"/>
            <a:ext cx="47625" cy="1905"/>
          </a:xfrm>
          <a:custGeom>
            <a:avLst/>
            <a:gdLst/>
            <a:ahLst/>
            <a:cxnLst/>
            <a:rect l="l" t="t" r="r" b="b"/>
            <a:pathLst>
              <a:path w="47625" h="1904">
                <a:moveTo>
                  <a:pt x="47574" y="0"/>
                </a:moveTo>
                <a:lnTo>
                  <a:pt x="8674" y="0"/>
                </a:lnTo>
                <a:lnTo>
                  <a:pt x="0" y="1435"/>
                </a:lnTo>
                <a:lnTo>
                  <a:pt x="45529" y="1435"/>
                </a:lnTo>
                <a:lnTo>
                  <a:pt x="47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143323" y="577288"/>
            <a:ext cx="69215" cy="1905"/>
          </a:xfrm>
          <a:custGeom>
            <a:avLst/>
            <a:gdLst/>
            <a:ahLst/>
            <a:cxnLst/>
            <a:rect l="l" t="t" r="r" b="b"/>
            <a:pathLst>
              <a:path w="69215" h="1904">
                <a:moveTo>
                  <a:pt x="67767" y="0"/>
                </a:moveTo>
                <a:lnTo>
                  <a:pt x="2032" y="0"/>
                </a:lnTo>
                <a:lnTo>
                  <a:pt x="0" y="1409"/>
                </a:lnTo>
                <a:lnTo>
                  <a:pt x="68783" y="1422"/>
                </a:lnTo>
                <a:lnTo>
                  <a:pt x="67767" y="0"/>
                </a:lnTo>
                <a:close/>
              </a:path>
            </a:pathLst>
          </a:custGeom>
          <a:solidFill>
            <a:srgbClr val="151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8143319" y="551140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40">
                <a:moveTo>
                  <a:pt x="10058" y="0"/>
                </a:moveTo>
                <a:lnTo>
                  <a:pt x="0" y="27571"/>
                </a:lnTo>
                <a:lnTo>
                  <a:pt x="2044" y="26149"/>
                </a:lnTo>
                <a:lnTo>
                  <a:pt x="11163" y="1143"/>
                </a:lnTo>
                <a:lnTo>
                  <a:pt x="10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8158577" y="65063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0" y="0"/>
                </a:moveTo>
                <a:lnTo>
                  <a:pt x="4787" y="2362"/>
                </a:lnTo>
                <a:lnTo>
                  <a:pt x="9639" y="4610"/>
                </a:lnTo>
                <a:lnTo>
                  <a:pt x="4787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8014157" y="287997"/>
            <a:ext cx="841844" cy="439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8019376" y="292417"/>
            <a:ext cx="831608" cy="438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8168238" y="530667"/>
            <a:ext cx="658495" cy="179070"/>
          </a:xfrm>
          <a:custGeom>
            <a:avLst/>
            <a:gdLst/>
            <a:ahLst/>
            <a:cxnLst/>
            <a:rect l="l" t="t" r="r" b="b"/>
            <a:pathLst>
              <a:path w="658495" h="179070">
                <a:moveTo>
                  <a:pt x="0" y="124612"/>
                </a:moveTo>
                <a:lnTo>
                  <a:pt x="46236" y="143448"/>
                </a:lnTo>
                <a:lnTo>
                  <a:pt x="96771" y="158547"/>
                </a:lnTo>
                <a:lnTo>
                  <a:pt x="150881" y="169650"/>
                </a:lnTo>
                <a:lnTo>
                  <a:pt x="207841" y="176500"/>
                </a:lnTo>
                <a:lnTo>
                  <a:pt x="266928" y="178841"/>
                </a:lnTo>
                <a:lnTo>
                  <a:pt x="305731" y="177546"/>
                </a:lnTo>
                <a:lnTo>
                  <a:pt x="266903" y="177546"/>
                </a:lnTo>
                <a:lnTo>
                  <a:pt x="207828" y="175325"/>
                </a:lnTo>
                <a:lnTo>
                  <a:pt x="150875" y="168766"/>
                </a:lnTo>
                <a:lnTo>
                  <a:pt x="96769" y="158025"/>
                </a:lnTo>
                <a:lnTo>
                  <a:pt x="46236" y="143255"/>
                </a:lnTo>
                <a:lnTo>
                  <a:pt x="0" y="124612"/>
                </a:lnTo>
                <a:close/>
              </a:path>
              <a:path w="658495" h="179070">
                <a:moveTo>
                  <a:pt x="658037" y="0"/>
                </a:moveTo>
                <a:lnTo>
                  <a:pt x="623517" y="63001"/>
                </a:lnTo>
                <a:lnTo>
                  <a:pt x="590720" y="91618"/>
                </a:lnTo>
                <a:lnTo>
                  <a:pt x="548182" y="117563"/>
                </a:lnTo>
                <a:lnTo>
                  <a:pt x="508755" y="135434"/>
                </a:lnTo>
                <a:lnTo>
                  <a:pt x="465665" y="150302"/>
                </a:lnTo>
                <a:lnTo>
                  <a:pt x="419425" y="162056"/>
                </a:lnTo>
                <a:lnTo>
                  <a:pt x="370544" y="170588"/>
                </a:lnTo>
                <a:lnTo>
                  <a:pt x="319533" y="175788"/>
                </a:lnTo>
                <a:lnTo>
                  <a:pt x="266903" y="177546"/>
                </a:lnTo>
                <a:lnTo>
                  <a:pt x="305731" y="177546"/>
                </a:lnTo>
                <a:lnTo>
                  <a:pt x="370555" y="171886"/>
                </a:lnTo>
                <a:lnTo>
                  <a:pt x="419436" y="163356"/>
                </a:lnTo>
                <a:lnTo>
                  <a:pt x="465679" y="151603"/>
                </a:lnTo>
                <a:lnTo>
                  <a:pt x="508774" y="136734"/>
                </a:lnTo>
                <a:lnTo>
                  <a:pt x="548208" y="118859"/>
                </a:lnTo>
                <a:lnTo>
                  <a:pt x="590761" y="92733"/>
                </a:lnTo>
                <a:lnTo>
                  <a:pt x="623554" y="63734"/>
                </a:lnTo>
                <a:lnTo>
                  <a:pt x="646131" y="32584"/>
                </a:lnTo>
                <a:lnTo>
                  <a:pt x="658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8064157" y="512381"/>
            <a:ext cx="741997" cy="1739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8064173" y="511860"/>
            <a:ext cx="742315" cy="174625"/>
          </a:xfrm>
          <a:custGeom>
            <a:avLst/>
            <a:gdLst/>
            <a:ahLst/>
            <a:cxnLst/>
            <a:rect l="l" t="t" r="r" b="b"/>
            <a:pathLst>
              <a:path w="742315" h="174625">
                <a:moveTo>
                  <a:pt x="0" y="0"/>
                </a:moveTo>
                <a:lnTo>
                  <a:pt x="23278" y="58499"/>
                </a:lnTo>
                <a:lnTo>
                  <a:pt x="50782" y="85439"/>
                </a:lnTo>
                <a:lnTo>
                  <a:pt x="87446" y="109989"/>
                </a:lnTo>
                <a:lnTo>
                  <a:pt x="132208" y="131508"/>
                </a:lnTo>
                <a:lnTo>
                  <a:pt x="184007" y="149357"/>
                </a:lnTo>
                <a:lnTo>
                  <a:pt x="241778" y="162898"/>
                </a:lnTo>
                <a:lnTo>
                  <a:pt x="304461" y="171491"/>
                </a:lnTo>
                <a:lnTo>
                  <a:pt x="370995" y="174497"/>
                </a:lnTo>
                <a:lnTo>
                  <a:pt x="392070" y="173545"/>
                </a:lnTo>
                <a:lnTo>
                  <a:pt x="370992" y="173545"/>
                </a:lnTo>
                <a:lnTo>
                  <a:pt x="304461" y="170571"/>
                </a:lnTo>
                <a:lnTo>
                  <a:pt x="241778" y="162066"/>
                </a:lnTo>
                <a:lnTo>
                  <a:pt x="184007" y="148652"/>
                </a:lnTo>
                <a:lnTo>
                  <a:pt x="132208" y="130952"/>
                </a:lnTo>
                <a:lnTo>
                  <a:pt x="87446" y="109592"/>
                </a:lnTo>
                <a:lnTo>
                  <a:pt x="50782" y="85193"/>
                </a:lnTo>
                <a:lnTo>
                  <a:pt x="23278" y="58379"/>
                </a:lnTo>
                <a:lnTo>
                  <a:pt x="5996" y="29773"/>
                </a:lnTo>
                <a:lnTo>
                  <a:pt x="0" y="0"/>
                </a:lnTo>
                <a:close/>
              </a:path>
              <a:path w="742315" h="174625">
                <a:moveTo>
                  <a:pt x="741980" y="19"/>
                </a:moveTo>
                <a:lnTo>
                  <a:pt x="718705" y="58379"/>
                </a:lnTo>
                <a:lnTo>
                  <a:pt x="691199" y="85193"/>
                </a:lnTo>
                <a:lnTo>
                  <a:pt x="654534" y="109592"/>
                </a:lnTo>
                <a:lnTo>
                  <a:pt x="609770" y="130952"/>
                </a:lnTo>
                <a:lnTo>
                  <a:pt x="557972" y="148652"/>
                </a:lnTo>
                <a:lnTo>
                  <a:pt x="500201" y="162066"/>
                </a:lnTo>
                <a:lnTo>
                  <a:pt x="437520" y="170571"/>
                </a:lnTo>
                <a:lnTo>
                  <a:pt x="370992" y="173545"/>
                </a:lnTo>
                <a:lnTo>
                  <a:pt x="392070" y="173545"/>
                </a:lnTo>
                <a:lnTo>
                  <a:pt x="437520" y="171491"/>
                </a:lnTo>
                <a:lnTo>
                  <a:pt x="500201" y="162898"/>
                </a:lnTo>
                <a:lnTo>
                  <a:pt x="557972" y="149357"/>
                </a:lnTo>
                <a:lnTo>
                  <a:pt x="609770" y="131508"/>
                </a:lnTo>
                <a:lnTo>
                  <a:pt x="654534" y="109989"/>
                </a:lnTo>
                <a:lnTo>
                  <a:pt x="691199" y="85439"/>
                </a:lnTo>
                <a:lnTo>
                  <a:pt x="718705" y="58499"/>
                </a:lnTo>
                <a:lnTo>
                  <a:pt x="735994" y="29773"/>
                </a:lnTo>
                <a:lnTo>
                  <a:pt x="741980" y="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8056142" y="329196"/>
            <a:ext cx="752133" cy="1819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8056132" y="329201"/>
            <a:ext cx="752475" cy="182880"/>
          </a:xfrm>
          <a:custGeom>
            <a:avLst/>
            <a:gdLst/>
            <a:ahLst/>
            <a:cxnLst/>
            <a:rect l="l" t="t" r="r" b="b"/>
            <a:pathLst>
              <a:path w="752475" h="182879">
                <a:moveTo>
                  <a:pt x="379031" y="0"/>
                </a:moveTo>
                <a:lnTo>
                  <a:pt x="332657" y="1395"/>
                </a:lnTo>
                <a:lnTo>
                  <a:pt x="285386" y="5762"/>
                </a:lnTo>
                <a:lnTo>
                  <a:pt x="238063" y="13377"/>
                </a:lnTo>
                <a:lnTo>
                  <a:pt x="191532" y="24513"/>
                </a:lnTo>
                <a:lnTo>
                  <a:pt x="146639" y="39444"/>
                </a:lnTo>
                <a:lnTo>
                  <a:pt x="104228" y="58445"/>
                </a:lnTo>
                <a:lnTo>
                  <a:pt x="68558" y="79753"/>
                </a:lnTo>
                <a:lnTo>
                  <a:pt x="34883" y="107815"/>
                </a:lnTo>
                <a:lnTo>
                  <a:pt x="9824" y="142246"/>
                </a:lnTo>
                <a:lnTo>
                  <a:pt x="0" y="182664"/>
                </a:lnTo>
                <a:lnTo>
                  <a:pt x="9824" y="142375"/>
                </a:lnTo>
                <a:lnTo>
                  <a:pt x="34883" y="108227"/>
                </a:lnTo>
                <a:lnTo>
                  <a:pt x="68558" y="80449"/>
                </a:lnTo>
                <a:lnTo>
                  <a:pt x="104228" y="59270"/>
                </a:lnTo>
                <a:lnTo>
                  <a:pt x="146639" y="40295"/>
                </a:lnTo>
                <a:lnTo>
                  <a:pt x="191532" y="25428"/>
                </a:lnTo>
                <a:lnTo>
                  <a:pt x="238063" y="14374"/>
                </a:lnTo>
                <a:lnTo>
                  <a:pt x="285386" y="6842"/>
                </a:lnTo>
                <a:lnTo>
                  <a:pt x="332657" y="2538"/>
                </a:lnTo>
                <a:lnTo>
                  <a:pt x="379031" y="1168"/>
                </a:lnTo>
                <a:lnTo>
                  <a:pt x="417942" y="1168"/>
                </a:lnTo>
                <a:lnTo>
                  <a:pt x="379031" y="0"/>
                </a:lnTo>
                <a:close/>
              </a:path>
              <a:path w="752475" h="182879">
                <a:moveTo>
                  <a:pt x="653872" y="58445"/>
                </a:moveTo>
                <a:lnTo>
                  <a:pt x="682612" y="75104"/>
                </a:lnTo>
                <a:lnTo>
                  <a:pt x="710899" y="96218"/>
                </a:lnTo>
                <a:lnTo>
                  <a:pt x="735241" y="121585"/>
                </a:lnTo>
                <a:lnTo>
                  <a:pt x="752144" y="151003"/>
                </a:lnTo>
                <a:lnTo>
                  <a:pt x="735257" y="121556"/>
                </a:lnTo>
                <a:lnTo>
                  <a:pt x="710942" y="96142"/>
                </a:lnTo>
                <a:lnTo>
                  <a:pt x="682661" y="75018"/>
                </a:lnTo>
                <a:lnTo>
                  <a:pt x="653872" y="58445"/>
                </a:lnTo>
                <a:close/>
              </a:path>
              <a:path w="752475" h="182879">
                <a:moveTo>
                  <a:pt x="417942" y="1168"/>
                </a:moveTo>
                <a:lnTo>
                  <a:pt x="379031" y="1168"/>
                </a:lnTo>
                <a:lnTo>
                  <a:pt x="425491" y="2562"/>
                </a:lnTo>
                <a:lnTo>
                  <a:pt x="472960" y="6902"/>
                </a:lnTo>
                <a:lnTo>
                  <a:pt x="520485" y="14424"/>
                </a:lnTo>
                <a:lnTo>
                  <a:pt x="567114" y="25364"/>
                </a:lnTo>
                <a:lnTo>
                  <a:pt x="611894" y="39959"/>
                </a:lnTo>
                <a:lnTo>
                  <a:pt x="653872" y="58445"/>
                </a:lnTo>
                <a:lnTo>
                  <a:pt x="611453" y="39431"/>
                </a:lnTo>
                <a:lnTo>
                  <a:pt x="566550" y="24496"/>
                </a:lnTo>
                <a:lnTo>
                  <a:pt x="520009" y="13363"/>
                </a:lnTo>
                <a:lnTo>
                  <a:pt x="472678" y="5754"/>
                </a:lnTo>
                <a:lnTo>
                  <a:pt x="425403" y="1392"/>
                </a:lnTo>
                <a:lnTo>
                  <a:pt x="417942" y="1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6948470" y="323496"/>
            <a:ext cx="841849" cy="3766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480023"/>
            <a:ext cx="7009399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JLR Emeric ExtraLight"/>
                <a:cs typeface="JLR Emeric Extra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300" y="1638300"/>
            <a:ext cx="8593399" cy="2092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audio" Target="../media/media5.m4a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microsoft.com/office/2007/relationships/media" Target="../media/media5.m4a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6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1C53ADEF-2465-4473-840D-D79863F2E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4098925"/>
            <a:ext cx="812800" cy="812800"/>
          </a:xfrm>
          <a:prstGeom prst="rect">
            <a:avLst/>
          </a:prstGeom>
        </p:spPr>
      </p:pic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xmlns="" id="{34F5A5EE-2992-473D-9ECF-6A08969DB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B2A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B9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1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1581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JLR Emeric SemiBold"/>
                <a:cs typeface="JLR Emeric SemiBold"/>
              </a:rPr>
              <a:t>S -</a:t>
            </a:r>
            <a:r>
              <a:rPr b="1" spc="215" dirty="0">
                <a:latin typeface="JLR Emeric SemiBold"/>
                <a:cs typeface="JLR Emeric SemiBold"/>
              </a:rPr>
              <a:t> </a:t>
            </a:r>
            <a:r>
              <a:rPr b="0" spc="135" dirty="0">
                <a:latin typeface="JLR Emeric"/>
                <a:cs typeface="JLR Emeric"/>
              </a:rPr>
              <a:t>SCHEDULE</a:t>
            </a:r>
            <a:r>
              <a:rPr b="0" spc="-215" dirty="0">
                <a:latin typeface="JLR Emeric"/>
                <a:cs typeface="JLR Emeric"/>
              </a:rPr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5300" y="1638300"/>
            <a:ext cx="263779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Having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regular meal</a:t>
            </a:r>
            <a:r>
              <a:rPr sz="1200" spc="26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times: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Helps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gives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structure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</a:t>
            </a:r>
            <a:r>
              <a:rPr sz="1200" spc="6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day</a:t>
            </a:r>
            <a:endParaRPr sz="1200" dirty="0">
              <a:latin typeface="JLR Emeric"/>
              <a:cs typeface="JLR Emer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300" y="2580060"/>
            <a:ext cx="4006850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Stops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others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asking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when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they’re going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get</a:t>
            </a:r>
            <a:r>
              <a:rPr sz="1200" spc="31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fed!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Helps </a:t>
            </a:r>
            <a:r>
              <a:rPr lang="en-GB" sz="1200" spc="30" dirty="0">
                <a:solidFill>
                  <a:srgbClr val="231F20"/>
                </a:solidFill>
                <a:latin typeface="JLR Emeric"/>
                <a:cs typeface="JLR Emeric"/>
              </a:rPr>
              <a:t>us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others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plan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around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meal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times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Reduces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temptation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snack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</a:t>
            </a:r>
            <a:r>
              <a:rPr sz="1200" spc="20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graze</a:t>
            </a:r>
            <a:endParaRPr sz="1200" dirty="0">
              <a:latin typeface="JLR Emeric"/>
              <a:cs typeface="JLR Emer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300" y="3992701"/>
            <a:ext cx="3596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Avoids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leaving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long gaps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between eating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and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becoming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over</a:t>
            </a:r>
            <a:r>
              <a:rPr sz="1200" spc="18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hungry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1996" y="1015654"/>
            <a:ext cx="1202578" cy="1202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0809" y="1015654"/>
            <a:ext cx="1202575" cy="1202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3422" y="1015654"/>
            <a:ext cx="1202576" cy="1202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40769" y="2287143"/>
            <a:ext cx="887094" cy="177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41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45"/>
              </a:spcBef>
            </a:pPr>
            <a:r>
              <a:rPr sz="750" b="1" spc="65" dirty="0">
                <a:solidFill>
                  <a:srgbClr val="231F20"/>
                </a:solidFill>
                <a:latin typeface="JLR Emeric SemiBold"/>
                <a:cs typeface="JLR Emeric SemiBold"/>
              </a:rPr>
              <a:t>BREAKFAST</a:t>
            </a:r>
            <a:endParaRPr sz="750">
              <a:latin typeface="JLR Emeric SemiBold"/>
              <a:cs typeface="JLR Emeric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9197" y="2287143"/>
            <a:ext cx="998219" cy="177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415" rIns="0" bIns="0" rtlCol="0">
            <a:spAutoFit/>
          </a:bodyPr>
          <a:lstStyle/>
          <a:p>
            <a:pPr marL="5080">
              <a:lnSpc>
                <a:spcPct val="100000"/>
              </a:lnSpc>
              <a:spcBef>
                <a:spcPts val="145"/>
              </a:spcBef>
            </a:pPr>
            <a:r>
              <a:rPr sz="750" b="1" spc="75" dirty="0">
                <a:solidFill>
                  <a:srgbClr val="231F20"/>
                </a:solidFill>
                <a:latin typeface="JLR Emeric SemiBold"/>
                <a:cs typeface="JLR Emeric SemiBold"/>
              </a:rPr>
              <a:t>MORNING</a:t>
            </a:r>
            <a:r>
              <a:rPr sz="750" b="1" spc="125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r>
              <a:rPr sz="750" b="1" spc="65" dirty="0">
                <a:solidFill>
                  <a:srgbClr val="231F20"/>
                </a:solidFill>
                <a:latin typeface="JLR Emeric SemiBold"/>
                <a:cs typeface="JLR Emeric SemiBold"/>
              </a:rPr>
              <a:t>SNACK</a:t>
            </a:r>
            <a:r>
              <a:rPr sz="750" b="1" spc="-95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endParaRPr sz="750">
              <a:latin typeface="JLR Emeric SemiBold"/>
              <a:cs typeface="JLR Emeric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62202" y="2287143"/>
            <a:ext cx="887094" cy="177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415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45"/>
              </a:spcBef>
            </a:pPr>
            <a:r>
              <a:rPr sz="750" b="1" spc="70" dirty="0">
                <a:solidFill>
                  <a:srgbClr val="231F20"/>
                </a:solidFill>
                <a:latin typeface="JLR Emeric SemiBold"/>
                <a:cs typeface="JLR Emeric SemiBold"/>
              </a:rPr>
              <a:t>LUNCH</a:t>
            </a:r>
            <a:r>
              <a:rPr sz="750" b="1" spc="-95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endParaRPr sz="750">
              <a:latin typeface="JLR Emeric SemiBold"/>
              <a:cs typeface="JLR Emeric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00334" y="2756448"/>
            <a:ext cx="1202575" cy="1202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7547" y="4027932"/>
            <a:ext cx="1263650" cy="177165"/>
          </a:xfrm>
          <a:custGeom>
            <a:avLst/>
            <a:gdLst/>
            <a:ahLst/>
            <a:cxnLst/>
            <a:rect l="l" t="t" r="r" b="b"/>
            <a:pathLst>
              <a:path w="1263650" h="177164">
                <a:moveTo>
                  <a:pt x="1263180" y="176758"/>
                </a:moveTo>
                <a:lnTo>
                  <a:pt x="0" y="176758"/>
                </a:lnTo>
                <a:lnTo>
                  <a:pt x="0" y="0"/>
                </a:lnTo>
                <a:lnTo>
                  <a:pt x="1263180" y="0"/>
                </a:lnTo>
                <a:lnTo>
                  <a:pt x="1263180" y="176758"/>
                </a:lnTo>
                <a:close/>
              </a:path>
            </a:pathLst>
          </a:custGeom>
          <a:solidFill>
            <a:srgbClr val="BC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0598" y="4009021"/>
            <a:ext cx="1263650" cy="177165"/>
          </a:xfrm>
          <a:custGeom>
            <a:avLst/>
            <a:gdLst/>
            <a:ahLst/>
            <a:cxnLst/>
            <a:rect l="l" t="t" r="r" b="b"/>
            <a:pathLst>
              <a:path w="1263650" h="177164">
                <a:moveTo>
                  <a:pt x="1263180" y="176758"/>
                </a:moveTo>
                <a:lnTo>
                  <a:pt x="0" y="176758"/>
                </a:lnTo>
                <a:lnTo>
                  <a:pt x="0" y="0"/>
                </a:lnTo>
                <a:lnTo>
                  <a:pt x="1263180" y="0"/>
                </a:lnTo>
                <a:lnTo>
                  <a:pt x="1263180" y="176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7547" y="4041729"/>
            <a:ext cx="1263650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14"/>
              </a:spcBef>
            </a:pPr>
            <a:r>
              <a:rPr sz="750" b="1" spc="75" dirty="0">
                <a:solidFill>
                  <a:srgbClr val="231F20"/>
                </a:solidFill>
                <a:latin typeface="JLR Emeric SemiBold"/>
                <a:cs typeface="JLR Emeric SemiBold"/>
              </a:rPr>
              <a:t>AFTERNOON</a:t>
            </a:r>
            <a:r>
              <a:rPr sz="750" b="1" spc="140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r>
              <a:rPr sz="750" b="1" spc="65" dirty="0">
                <a:solidFill>
                  <a:srgbClr val="231F20"/>
                </a:solidFill>
                <a:latin typeface="JLR Emeric SemiBold"/>
                <a:cs typeface="JLR Emeric SemiBold"/>
              </a:rPr>
              <a:t>SNACK</a:t>
            </a:r>
            <a:r>
              <a:rPr sz="750" b="1" spc="-95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endParaRPr sz="750">
              <a:latin typeface="JLR Emeric SemiBold"/>
              <a:cs typeface="JLR Emeric Semi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30192" y="2756448"/>
            <a:ext cx="1202576" cy="1202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38975" y="4027932"/>
            <a:ext cx="887094" cy="177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225"/>
              </a:spcBef>
            </a:pPr>
            <a:r>
              <a:rPr sz="750" b="1" spc="70" dirty="0">
                <a:solidFill>
                  <a:srgbClr val="231F20"/>
                </a:solidFill>
                <a:latin typeface="JLR Emeric SemiBold"/>
                <a:cs typeface="JLR Emeric SemiBold"/>
              </a:rPr>
              <a:t>DINNER</a:t>
            </a:r>
            <a:r>
              <a:rPr sz="750" b="1" spc="-95" dirty="0">
                <a:solidFill>
                  <a:srgbClr val="231F20"/>
                </a:solidFill>
                <a:latin typeface="JLR Emeric SemiBold"/>
                <a:cs typeface="JLR Emeric SemiBold"/>
              </a:rPr>
              <a:t> </a:t>
            </a:r>
            <a:endParaRPr sz="750">
              <a:latin typeface="JLR Emeric SemiBold"/>
              <a:cs typeface="JLR Emeric SemiBold"/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xmlns="" id="{184A627C-BDC6-4A7C-A67E-1AFB0863A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2"/>
    </mc:Choice>
    <mc:Fallback xmlns="">
      <p:transition spd="slow" advTm="26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1772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JLR Emeric SemiBold"/>
                <a:cs typeface="JLR Emeric SemiBold"/>
              </a:rPr>
              <a:t>S - </a:t>
            </a:r>
            <a:r>
              <a:rPr b="0" spc="114" dirty="0">
                <a:latin typeface="JLR Emeric"/>
                <a:cs typeface="JLR Emeric"/>
              </a:rPr>
              <a:t>SWITCH</a:t>
            </a:r>
            <a:r>
              <a:rPr b="0" spc="140" dirty="0">
                <a:latin typeface="JLR Emeric"/>
                <a:cs typeface="JLR Emeric"/>
              </a:rPr>
              <a:t> </a:t>
            </a:r>
            <a:r>
              <a:rPr b="0" spc="105" dirty="0">
                <a:latin typeface="JLR Emeric"/>
                <a:cs typeface="JLR Emeric"/>
              </a:rPr>
              <a:t>OFF</a:t>
            </a:r>
            <a:r>
              <a:rPr b="0" spc="-215" dirty="0">
                <a:latin typeface="JLR Emeric"/>
                <a:cs typeface="JLR Emeric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300" y="1638300"/>
            <a:ext cx="423862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01295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After meal preparation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has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finished,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switch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off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any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phones, laptops,</a:t>
            </a:r>
            <a:r>
              <a:rPr sz="1200" spc="18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TVs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marR="508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Distractions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will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detract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from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your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enjoyment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our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food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marR="3429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Bad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news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may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make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have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negative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impact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on </a:t>
            </a:r>
            <a:r>
              <a:rPr lang="en-GB" sz="1200" spc="55" dirty="0">
                <a:solidFill>
                  <a:srgbClr val="231F20"/>
                </a:solidFill>
                <a:latin typeface="JLR Emeric"/>
                <a:cs typeface="JLR Emeric"/>
              </a:rPr>
              <a:t>our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 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mood which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affects </a:t>
            </a:r>
            <a:r>
              <a:rPr lang="en-GB" sz="1200" spc="40" dirty="0">
                <a:solidFill>
                  <a:srgbClr val="231F20"/>
                </a:solidFill>
                <a:latin typeface="JLR Emeric"/>
                <a:cs typeface="JLR Emeric"/>
              </a:rPr>
              <a:t>our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body’s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ability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digest </a:t>
            </a:r>
            <a:r>
              <a:rPr lang="en-GB" sz="1200" spc="55" dirty="0">
                <a:solidFill>
                  <a:srgbClr val="231F20"/>
                </a:solidFill>
                <a:latin typeface="JLR Emeric"/>
                <a:cs typeface="JLR Emeric"/>
              </a:rPr>
              <a:t>our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 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food</a:t>
            </a:r>
            <a:endParaRPr sz="1200" dirty="0">
              <a:latin typeface="JLR Emeric"/>
              <a:cs typeface="JLR Emer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B2A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B9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2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0030" y="1726340"/>
            <a:ext cx="2051050" cy="2596515"/>
          </a:xfrm>
          <a:custGeom>
            <a:avLst/>
            <a:gdLst/>
            <a:ahLst/>
            <a:cxnLst/>
            <a:rect l="l" t="t" r="r" b="b"/>
            <a:pathLst>
              <a:path w="2051050" h="2596515">
                <a:moveTo>
                  <a:pt x="421867" y="320179"/>
                </a:moveTo>
                <a:lnTo>
                  <a:pt x="197496" y="520344"/>
                </a:lnTo>
                <a:lnTo>
                  <a:pt x="122578" y="819378"/>
                </a:lnTo>
                <a:lnTo>
                  <a:pt x="13863" y="1251379"/>
                </a:lnTo>
                <a:lnTo>
                  <a:pt x="0" y="1515181"/>
                </a:lnTo>
                <a:lnTo>
                  <a:pt x="101124" y="1718607"/>
                </a:lnTo>
                <a:lnTo>
                  <a:pt x="466065" y="2105156"/>
                </a:lnTo>
                <a:lnTo>
                  <a:pt x="527613" y="2215659"/>
                </a:lnTo>
                <a:lnTo>
                  <a:pt x="538802" y="2359735"/>
                </a:lnTo>
                <a:lnTo>
                  <a:pt x="516418" y="2596134"/>
                </a:lnTo>
                <a:lnTo>
                  <a:pt x="1557107" y="2596134"/>
                </a:lnTo>
                <a:lnTo>
                  <a:pt x="1557120" y="2358440"/>
                </a:lnTo>
                <a:lnTo>
                  <a:pt x="1559968" y="2309748"/>
                </a:lnTo>
                <a:lnTo>
                  <a:pt x="1567907" y="2261886"/>
                </a:lnTo>
                <a:lnTo>
                  <a:pt x="1580754" y="2215207"/>
                </a:lnTo>
                <a:lnTo>
                  <a:pt x="1598326" y="2170062"/>
                </a:lnTo>
                <a:lnTo>
                  <a:pt x="1620438" y="2126803"/>
                </a:lnTo>
                <a:lnTo>
                  <a:pt x="1646909" y="2085784"/>
                </a:lnTo>
                <a:lnTo>
                  <a:pt x="1750412" y="1939336"/>
                </a:lnTo>
                <a:lnTo>
                  <a:pt x="1822184" y="1822454"/>
                </a:lnTo>
                <a:lnTo>
                  <a:pt x="1895772" y="1673881"/>
                </a:lnTo>
                <a:lnTo>
                  <a:pt x="2004718" y="1432356"/>
                </a:lnTo>
                <a:lnTo>
                  <a:pt x="2025863" y="1379680"/>
                </a:lnTo>
                <a:lnTo>
                  <a:pt x="2039770" y="1323927"/>
                </a:lnTo>
                <a:lnTo>
                  <a:pt x="2047677" y="1267407"/>
                </a:lnTo>
                <a:lnTo>
                  <a:pt x="2050819" y="1212430"/>
                </a:lnTo>
                <a:lnTo>
                  <a:pt x="2050091" y="1157408"/>
                </a:lnTo>
                <a:lnTo>
                  <a:pt x="2045673" y="1102590"/>
                </a:lnTo>
                <a:lnTo>
                  <a:pt x="2037839" y="1048126"/>
                </a:lnTo>
                <a:lnTo>
                  <a:pt x="2026867" y="994168"/>
                </a:lnTo>
                <a:lnTo>
                  <a:pt x="2014282" y="935861"/>
                </a:lnTo>
                <a:lnTo>
                  <a:pt x="2003702" y="878909"/>
                </a:lnTo>
                <a:lnTo>
                  <a:pt x="1997417" y="839266"/>
                </a:lnTo>
                <a:lnTo>
                  <a:pt x="1669019" y="839266"/>
                </a:lnTo>
                <a:lnTo>
                  <a:pt x="1441806" y="598262"/>
                </a:lnTo>
                <a:lnTo>
                  <a:pt x="1236157" y="463856"/>
                </a:lnTo>
                <a:lnTo>
                  <a:pt x="935151" y="387383"/>
                </a:lnTo>
                <a:lnTo>
                  <a:pt x="421867" y="320179"/>
                </a:lnTo>
                <a:close/>
              </a:path>
              <a:path w="2051050" h="2596515">
                <a:moveTo>
                  <a:pt x="1892819" y="0"/>
                </a:moveTo>
                <a:lnTo>
                  <a:pt x="1866416" y="9442"/>
                </a:lnTo>
                <a:lnTo>
                  <a:pt x="1807492" y="50358"/>
                </a:lnTo>
                <a:lnTo>
                  <a:pt x="1746470" y="141628"/>
                </a:lnTo>
                <a:lnTo>
                  <a:pt x="1713774" y="302133"/>
                </a:lnTo>
                <a:lnTo>
                  <a:pt x="1713894" y="308003"/>
                </a:lnTo>
                <a:lnTo>
                  <a:pt x="1714731" y="324018"/>
                </a:lnTo>
                <a:lnTo>
                  <a:pt x="1717005" y="347781"/>
                </a:lnTo>
                <a:lnTo>
                  <a:pt x="1721432" y="376897"/>
                </a:lnTo>
                <a:lnTo>
                  <a:pt x="1728805" y="429503"/>
                </a:lnTo>
                <a:lnTo>
                  <a:pt x="1731335" y="482407"/>
                </a:lnTo>
                <a:lnTo>
                  <a:pt x="1728754" y="535262"/>
                </a:lnTo>
                <a:lnTo>
                  <a:pt x="1720797" y="587717"/>
                </a:lnTo>
                <a:lnTo>
                  <a:pt x="1669019" y="839266"/>
                </a:lnTo>
                <a:lnTo>
                  <a:pt x="1997417" y="839266"/>
                </a:lnTo>
                <a:lnTo>
                  <a:pt x="1987875" y="770808"/>
                </a:lnTo>
                <a:lnTo>
                  <a:pt x="1982287" y="720531"/>
                </a:lnTo>
                <a:lnTo>
                  <a:pt x="1978023" y="673350"/>
                </a:lnTo>
                <a:lnTo>
                  <a:pt x="1974912" y="629700"/>
                </a:lnTo>
                <a:lnTo>
                  <a:pt x="1972785" y="590017"/>
                </a:lnTo>
                <a:lnTo>
                  <a:pt x="1971470" y="554736"/>
                </a:lnTo>
                <a:lnTo>
                  <a:pt x="1993530" y="100711"/>
                </a:lnTo>
                <a:lnTo>
                  <a:pt x="1991956" y="81828"/>
                </a:lnTo>
                <a:lnTo>
                  <a:pt x="1980941" y="41963"/>
                </a:lnTo>
                <a:lnTo>
                  <a:pt x="1951042" y="6295"/>
                </a:lnTo>
                <a:lnTo>
                  <a:pt x="1892819" y="0"/>
                </a:lnTo>
                <a:close/>
              </a:path>
            </a:pathLst>
          </a:custGeom>
          <a:solidFill>
            <a:srgbClr val="FFC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3776" y="1764390"/>
            <a:ext cx="109855" cy="311150"/>
          </a:xfrm>
          <a:custGeom>
            <a:avLst/>
            <a:gdLst/>
            <a:ahLst/>
            <a:cxnLst/>
            <a:rect l="l" t="t" r="r" b="b"/>
            <a:pathLst>
              <a:path w="109854" h="311150">
                <a:moveTo>
                  <a:pt x="94221" y="0"/>
                </a:moveTo>
                <a:lnTo>
                  <a:pt x="63855" y="25916"/>
                </a:lnTo>
                <a:lnTo>
                  <a:pt x="39830" y="57254"/>
                </a:lnTo>
                <a:lnTo>
                  <a:pt x="22830" y="92893"/>
                </a:lnTo>
                <a:lnTo>
                  <a:pt x="13538" y="131711"/>
                </a:lnTo>
                <a:lnTo>
                  <a:pt x="0" y="234988"/>
                </a:lnTo>
                <a:lnTo>
                  <a:pt x="1265" y="256476"/>
                </a:lnTo>
                <a:lnTo>
                  <a:pt x="9934" y="275432"/>
                </a:lnTo>
                <a:lnTo>
                  <a:pt x="24770" y="290086"/>
                </a:lnTo>
                <a:lnTo>
                  <a:pt x="44538" y="298665"/>
                </a:lnTo>
                <a:lnTo>
                  <a:pt x="97688" y="310527"/>
                </a:lnTo>
                <a:lnTo>
                  <a:pt x="109778" y="62661"/>
                </a:lnTo>
                <a:lnTo>
                  <a:pt x="103735" y="22247"/>
                </a:lnTo>
                <a:lnTo>
                  <a:pt x="94221" y="0"/>
                </a:lnTo>
                <a:close/>
              </a:path>
            </a:pathLst>
          </a:custGeom>
          <a:solidFill>
            <a:srgbClr val="F9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8429" y="2046498"/>
            <a:ext cx="1774189" cy="1557020"/>
          </a:xfrm>
          <a:custGeom>
            <a:avLst/>
            <a:gdLst/>
            <a:ahLst/>
            <a:cxnLst/>
            <a:rect l="l" t="t" r="r" b="b"/>
            <a:pathLst>
              <a:path w="1774190" h="1557020">
                <a:moveTo>
                  <a:pt x="353461" y="0"/>
                </a:moveTo>
                <a:lnTo>
                  <a:pt x="129103" y="200190"/>
                </a:lnTo>
                <a:lnTo>
                  <a:pt x="54122" y="499186"/>
                </a:lnTo>
                <a:lnTo>
                  <a:pt x="39413" y="557656"/>
                </a:lnTo>
                <a:lnTo>
                  <a:pt x="27227" y="614732"/>
                </a:lnTo>
                <a:lnTo>
                  <a:pt x="17446" y="670402"/>
                </a:lnTo>
                <a:lnTo>
                  <a:pt x="9951" y="724656"/>
                </a:lnTo>
                <a:lnTo>
                  <a:pt x="4624" y="777481"/>
                </a:lnTo>
                <a:lnTo>
                  <a:pt x="1347" y="828868"/>
                </a:lnTo>
                <a:lnTo>
                  <a:pt x="0" y="878803"/>
                </a:lnTo>
                <a:lnTo>
                  <a:pt x="464" y="927276"/>
                </a:lnTo>
                <a:lnTo>
                  <a:pt x="2622" y="974277"/>
                </a:lnTo>
                <a:lnTo>
                  <a:pt x="6355" y="1019792"/>
                </a:lnTo>
                <a:lnTo>
                  <a:pt x="11543" y="1063812"/>
                </a:lnTo>
                <a:lnTo>
                  <a:pt x="18069" y="1106324"/>
                </a:lnTo>
                <a:lnTo>
                  <a:pt x="25814" y="1147317"/>
                </a:lnTo>
                <a:lnTo>
                  <a:pt x="25928" y="1147546"/>
                </a:lnTo>
                <a:lnTo>
                  <a:pt x="49772" y="1227640"/>
                </a:lnTo>
                <a:lnTo>
                  <a:pt x="80706" y="1270471"/>
                </a:lnTo>
                <a:lnTo>
                  <a:pt x="139421" y="1290559"/>
                </a:lnTo>
                <a:lnTo>
                  <a:pt x="246603" y="1302423"/>
                </a:lnTo>
                <a:lnTo>
                  <a:pt x="387704" y="1320433"/>
                </a:lnTo>
                <a:lnTo>
                  <a:pt x="473203" y="1341589"/>
                </a:lnTo>
                <a:lnTo>
                  <a:pt x="537718" y="1379529"/>
                </a:lnTo>
                <a:lnTo>
                  <a:pt x="615869" y="1447888"/>
                </a:lnTo>
                <a:lnTo>
                  <a:pt x="705390" y="1527094"/>
                </a:lnTo>
                <a:lnTo>
                  <a:pt x="765538" y="1556994"/>
                </a:lnTo>
                <a:lnTo>
                  <a:pt x="823591" y="1540736"/>
                </a:lnTo>
                <a:lnTo>
                  <a:pt x="906826" y="1481467"/>
                </a:lnTo>
                <a:lnTo>
                  <a:pt x="950011" y="1445974"/>
                </a:lnTo>
                <a:lnTo>
                  <a:pt x="979558" y="1428316"/>
                </a:lnTo>
                <a:lnTo>
                  <a:pt x="1009106" y="1423247"/>
                </a:lnTo>
                <a:lnTo>
                  <a:pt x="1508015" y="1423247"/>
                </a:lnTo>
                <a:lnTo>
                  <a:pt x="1620635" y="1419841"/>
                </a:lnTo>
                <a:lnTo>
                  <a:pt x="1718813" y="1380062"/>
                </a:lnTo>
                <a:lnTo>
                  <a:pt x="1759288" y="1272092"/>
                </a:lnTo>
                <a:lnTo>
                  <a:pt x="1774058" y="1061834"/>
                </a:lnTo>
                <a:lnTo>
                  <a:pt x="1772280" y="725902"/>
                </a:lnTo>
                <a:lnTo>
                  <a:pt x="1760103" y="519112"/>
                </a:lnTo>
                <a:lnTo>
                  <a:pt x="1600614" y="519112"/>
                </a:lnTo>
                <a:lnTo>
                  <a:pt x="1373408" y="278100"/>
                </a:lnTo>
                <a:lnTo>
                  <a:pt x="1167761" y="143689"/>
                </a:lnTo>
                <a:lnTo>
                  <a:pt x="866752" y="67211"/>
                </a:lnTo>
                <a:lnTo>
                  <a:pt x="353461" y="0"/>
                </a:lnTo>
                <a:close/>
              </a:path>
              <a:path w="1774190" h="1557020">
                <a:moveTo>
                  <a:pt x="1508015" y="1423247"/>
                </a:moveTo>
                <a:lnTo>
                  <a:pt x="1009106" y="1423247"/>
                </a:lnTo>
                <a:lnTo>
                  <a:pt x="1052291" y="1425524"/>
                </a:lnTo>
                <a:lnTo>
                  <a:pt x="1432758" y="1425524"/>
                </a:lnTo>
                <a:lnTo>
                  <a:pt x="1508015" y="1423247"/>
                </a:lnTo>
                <a:close/>
              </a:path>
              <a:path w="1774190" h="1557020">
                <a:moveTo>
                  <a:pt x="1660253" y="107416"/>
                </a:moveTo>
                <a:lnTo>
                  <a:pt x="1660854" y="115339"/>
                </a:lnTo>
                <a:lnTo>
                  <a:pt x="1661472" y="123145"/>
                </a:lnTo>
                <a:lnTo>
                  <a:pt x="1661985" y="130951"/>
                </a:lnTo>
                <a:lnTo>
                  <a:pt x="1662387" y="138760"/>
                </a:lnTo>
                <a:lnTo>
                  <a:pt x="1662717" y="146697"/>
                </a:lnTo>
                <a:lnTo>
                  <a:pt x="1662945" y="154762"/>
                </a:lnTo>
                <a:lnTo>
                  <a:pt x="1662945" y="162699"/>
                </a:lnTo>
                <a:lnTo>
                  <a:pt x="1660369" y="215334"/>
                </a:lnTo>
                <a:lnTo>
                  <a:pt x="1652430" y="267550"/>
                </a:lnTo>
                <a:lnTo>
                  <a:pt x="1600614" y="519112"/>
                </a:lnTo>
                <a:lnTo>
                  <a:pt x="1760103" y="519112"/>
                </a:lnTo>
                <a:lnTo>
                  <a:pt x="1759832" y="514507"/>
                </a:lnTo>
                <a:lnTo>
                  <a:pt x="1726046" y="338170"/>
                </a:lnTo>
                <a:lnTo>
                  <a:pt x="1660253" y="107416"/>
                </a:lnTo>
                <a:close/>
              </a:path>
            </a:pathLst>
          </a:custGeom>
          <a:solidFill>
            <a:srgbClr val="F7A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9428" y="807477"/>
            <a:ext cx="1443990" cy="2590800"/>
          </a:xfrm>
          <a:custGeom>
            <a:avLst/>
            <a:gdLst/>
            <a:ahLst/>
            <a:cxnLst/>
            <a:rect l="l" t="t" r="r" b="b"/>
            <a:pathLst>
              <a:path w="1443990" h="2590800">
                <a:moveTo>
                  <a:pt x="1248600" y="0"/>
                </a:moveTo>
                <a:lnTo>
                  <a:pt x="194944" y="0"/>
                </a:lnTo>
                <a:lnTo>
                  <a:pt x="150248" y="5148"/>
                </a:lnTo>
                <a:lnTo>
                  <a:pt x="109216" y="19813"/>
                </a:lnTo>
                <a:lnTo>
                  <a:pt x="73019" y="42825"/>
                </a:lnTo>
                <a:lnTo>
                  <a:pt x="42829" y="73014"/>
                </a:lnTo>
                <a:lnTo>
                  <a:pt x="19815" y="109210"/>
                </a:lnTo>
                <a:lnTo>
                  <a:pt x="5149" y="150244"/>
                </a:lnTo>
                <a:lnTo>
                  <a:pt x="0" y="194944"/>
                </a:lnTo>
                <a:lnTo>
                  <a:pt x="0" y="2395829"/>
                </a:lnTo>
                <a:lnTo>
                  <a:pt x="5149" y="2440530"/>
                </a:lnTo>
                <a:lnTo>
                  <a:pt x="19815" y="2481563"/>
                </a:lnTo>
                <a:lnTo>
                  <a:pt x="42829" y="2517760"/>
                </a:lnTo>
                <a:lnTo>
                  <a:pt x="73019" y="2547949"/>
                </a:lnTo>
                <a:lnTo>
                  <a:pt x="109216" y="2570961"/>
                </a:lnTo>
                <a:lnTo>
                  <a:pt x="150248" y="2585626"/>
                </a:lnTo>
                <a:lnTo>
                  <a:pt x="194944" y="2590774"/>
                </a:lnTo>
                <a:lnTo>
                  <a:pt x="1248600" y="2590774"/>
                </a:lnTo>
                <a:lnTo>
                  <a:pt x="1293296" y="2585626"/>
                </a:lnTo>
                <a:lnTo>
                  <a:pt x="1334326" y="2570961"/>
                </a:lnTo>
                <a:lnTo>
                  <a:pt x="1370520" y="2547949"/>
                </a:lnTo>
                <a:lnTo>
                  <a:pt x="1400708" y="2517760"/>
                </a:lnTo>
                <a:lnTo>
                  <a:pt x="1423719" y="2481563"/>
                </a:lnTo>
                <a:lnTo>
                  <a:pt x="1438384" y="2440530"/>
                </a:lnTo>
                <a:lnTo>
                  <a:pt x="1443532" y="2395829"/>
                </a:lnTo>
                <a:lnTo>
                  <a:pt x="1443532" y="194944"/>
                </a:lnTo>
                <a:lnTo>
                  <a:pt x="1438384" y="150244"/>
                </a:lnTo>
                <a:lnTo>
                  <a:pt x="1423719" y="109210"/>
                </a:lnTo>
                <a:lnTo>
                  <a:pt x="1400708" y="73014"/>
                </a:lnTo>
                <a:lnTo>
                  <a:pt x="1370520" y="42825"/>
                </a:lnTo>
                <a:lnTo>
                  <a:pt x="1334326" y="19813"/>
                </a:lnTo>
                <a:lnTo>
                  <a:pt x="1293296" y="5148"/>
                </a:lnTo>
                <a:lnTo>
                  <a:pt x="1248600" y="0"/>
                </a:lnTo>
                <a:close/>
              </a:path>
            </a:pathLst>
          </a:custGeom>
          <a:solidFill>
            <a:srgbClr val="3F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9472" y="882994"/>
            <a:ext cx="1303655" cy="2440305"/>
          </a:xfrm>
          <a:custGeom>
            <a:avLst/>
            <a:gdLst/>
            <a:ahLst/>
            <a:cxnLst/>
            <a:rect l="l" t="t" r="r" b="b"/>
            <a:pathLst>
              <a:path w="1303654" h="2440304">
                <a:moveTo>
                  <a:pt x="372630" y="0"/>
                </a:moveTo>
                <a:lnTo>
                  <a:pt x="129679" y="0"/>
                </a:lnTo>
                <a:lnTo>
                  <a:pt x="79204" y="10191"/>
                </a:lnTo>
                <a:lnTo>
                  <a:pt x="37984" y="37984"/>
                </a:lnTo>
                <a:lnTo>
                  <a:pt x="10191" y="79204"/>
                </a:lnTo>
                <a:lnTo>
                  <a:pt x="0" y="129679"/>
                </a:lnTo>
                <a:lnTo>
                  <a:pt x="0" y="2310091"/>
                </a:lnTo>
                <a:lnTo>
                  <a:pt x="10191" y="2360567"/>
                </a:lnTo>
                <a:lnTo>
                  <a:pt x="37984" y="2401787"/>
                </a:lnTo>
                <a:lnTo>
                  <a:pt x="79204" y="2429580"/>
                </a:lnTo>
                <a:lnTo>
                  <a:pt x="129679" y="2439771"/>
                </a:lnTo>
                <a:lnTo>
                  <a:pt x="1173772" y="2439771"/>
                </a:lnTo>
                <a:lnTo>
                  <a:pt x="1224247" y="2429580"/>
                </a:lnTo>
                <a:lnTo>
                  <a:pt x="1265467" y="2401787"/>
                </a:lnTo>
                <a:lnTo>
                  <a:pt x="1293260" y="2360567"/>
                </a:lnTo>
                <a:lnTo>
                  <a:pt x="1303451" y="2310091"/>
                </a:lnTo>
                <a:lnTo>
                  <a:pt x="1303451" y="129679"/>
                </a:lnTo>
                <a:lnTo>
                  <a:pt x="1298407" y="104698"/>
                </a:lnTo>
                <a:lnTo>
                  <a:pt x="475348" y="104698"/>
                </a:lnTo>
                <a:lnTo>
                  <a:pt x="461893" y="102650"/>
                </a:lnTo>
                <a:lnTo>
                  <a:pt x="449897" y="96847"/>
                </a:lnTo>
                <a:lnTo>
                  <a:pt x="440111" y="87800"/>
                </a:lnTo>
                <a:lnTo>
                  <a:pt x="433285" y="76022"/>
                </a:lnTo>
                <a:lnTo>
                  <a:pt x="414685" y="28663"/>
                </a:lnTo>
                <a:lnTo>
                  <a:pt x="407866" y="16893"/>
                </a:lnTo>
                <a:lnTo>
                  <a:pt x="398082" y="7850"/>
                </a:lnTo>
                <a:lnTo>
                  <a:pt x="386086" y="2048"/>
                </a:lnTo>
                <a:lnTo>
                  <a:pt x="372630" y="0"/>
                </a:lnTo>
                <a:close/>
              </a:path>
              <a:path w="1303654" h="2440304">
                <a:moveTo>
                  <a:pt x="1173772" y="0"/>
                </a:moveTo>
                <a:lnTo>
                  <a:pt x="930859" y="0"/>
                </a:lnTo>
                <a:lnTo>
                  <a:pt x="917403" y="2048"/>
                </a:lnTo>
                <a:lnTo>
                  <a:pt x="905406" y="7851"/>
                </a:lnTo>
                <a:lnTo>
                  <a:pt x="895619" y="16898"/>
                </a:lnTo>
                <a:lnTo>
                  <a:pt x="888791" y="28676"/>
                </a:lnTo>
                <a:lnTo>
                  <a:pt x="870165" y="76047"/>
                </a:lnTo>
                <a:lnTo>
                  <a:pt x="863342" y="87816"/>
                </a:lnTo>
                <a:lnTo>
                  <a:pt x="853560" y="96854"/>
                </a:lnTo>
                <a:lnTo>
                  <a:pt x="841569" y="102652"/>
                </a:lnTo>
                <a:lnTo>
                  <a:pt x="828116" y="104698"/>
                </a:lnTo>
                <a:lnTo>
                  <a:pt x="1298407" y="104698"/>
                </a:lnTo>
                <a:lnTo>
                  <a:pt x="1293260" y="79204"/>
                </a:lnTo>
                <a:lnTo>
                  <a:pt x="1265467" y="37984"/>
                </a:lnTo>
                <a:lnTo>
                  <a:pt x="1224247" y="10191"/>
                </a:lnTo>
                <a:lnTo>
                  <a:pt x="1173772" y="0"/>
                </a:lnTo>
                <a:close/>
              </a:path>
            </a:pathLst>
          </a:custGeom>
          <a:solidFill>
            <a:srgbClr val="F2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0697" y="88935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28" y="0"/>
                </a:moveTo>
                <a:lnTo>
                  <a:pt x="13699" y="1763"/>
                </a:lnTo>
                <a:lnTo>
                  <a:pt x="6570" y="6570"/>
                </a:lnTo>
                <a:lnTo>
                  <a:pt x="1763" y="13699"/>
                </a:lnTo>
                <a:lnTo>
                  <a:pt x="0" y="22428"/>
                </a:lnTo>
                <a:lnTo>
                  <a:pt x="1763" y="31156"/>
                </a:lnTo>
                <a:lnTo>
                  <a:pt x="6570" y="38285"/>
                </a:lnTo>
                <a:lnTo>
                  <a:pt x="13699" y="43093"/>
                </a:lnTo>
                <a:lnTo>
                  <a:pt x="22428" y="44856"/>
                </a:lnTo>
                <a:lnTo>
                  <a:pt x="31161" y="43093"/>
                </a:lnTo>
                <a:lnTo>
                  <a:pt x="38290" y="38285"/>
                </a:lnTo>
                <a:lnTo>
                  <a:pt x="43095" y="31156"/>
                </a:lnTo>
                <a:lnTo>
                  <a:pt x="44856" y="22428"/>
                </a:lnTo>
                <a:lnTo>
                  <a:pt x="43095" y="13699"/>
                </a:lnTo>
                <a:lnTo>
                  <a:pt x="38290" y="6570"/>
                </a:lnTo>
                <a:lnTo>
                  <a:pt x="31161" y="1763"/>
                </a:lnTo>
                <a:lnTo>
                  <a:pt x="22428" y="0"/>
                </a:lnTo>
                <a:close/>
              </a:path>
            </a:pathLst>
          </a:custGeom>
          <a:solidFill>
            <a:srgbClr val="4F4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2037" y="91178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318" y="0"/>
                </a:lnTo>
              </a:path>
            </a:pathLst>
          </a:custGeom>
          <a:ln w="21107">
            <a:solidFill>
              <a:srgbClr val="4F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7591" y="974746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4">
                <a:moveTo>
                  <a:pt x="31661" y="0"/>
                </a:moveTo>
                <a:lnTo>
                  <a:pt x="24908" y="5453"/>
                </a:lnTo>
                <a:lnTo>
                  <a:pt x="17214" y="9525"/>
                </a:lnTo>
                <a:lnTo>
                  <a:pt x="8886" y="12051"/>
                </a:lnTo>
                <a:lnTo>
                  <a:pt x="12" y="12928"/>
                </a:lnTo>
                <a:lnTo>
                  <a:pt x="8883" y="12072"/>
                </a:lnTo>
                <a:lnTo>
                  <a:pt x="17283" y="9512"/>
                </a:lnTo>
                <a:lnTo>
                  <a:pt x="24925" y="5449"/>
                </a:lnTo>
                <a:lnTo>
                  <a:pt x="31661" y="0"/>
                </a:lnTo>
                <a:close/>
              </a:path>
            </a:pathLst>
          </a:custGeom>
          <a:solidFill>
            <a:srgbClr val="606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89470" y="3193093"/>
            <a:ext cx="129679" cy="12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1924" y="917021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5">
                <a:moveTo>
                  <a:pt x="0" y="0"/>
                </a:moveTo>
                <a:lnTo>
                  <a:pt x="0" y="509714"/>
                </a:lnTo>
              </a:path>
            </a:pathLst>
          </a:custGeom>
          <a:ln w="42075">
            <a:solidFill>
              <a:srgbClr val="606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0580" y="332277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270" y="0"/>
                </a:lnTo>
              </a:path>
            </a:pathLst>
          </a:custGeom>
          <a:ln w="3175">
            <a:solidFill>
              <a:srgbClr val="606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2335" y="1896734"/>
            <a:ext cx="683260" cy="508634"/>
          </a:xfrm>
          <a:custGeom>
            <a:avLst/>
            <a:gdLst/>
            <a:ahLst/>
            <a:cxnLst/>
            <a:rect l="l" t="t" r="r" b="b"/>
            <a:pathLst>
              <a:path w="683259" h="508635">
                <a:moveTo>
                  <a:pt x="149704" y="0"/>
                </a:moveTo>
                <a:lnTo>
                  <a:pt x="107617" y="3785"/>
                </a:lnTo>
                <a:lnTo>
                  <a:pt x="70019" y="23075"/>
                </a:lnTo>
                <a:lnTo>
                  <a:pt x="41728" y="56473"/>
                </a:lnTo>
                <a:lnTo>
                  <a:pt x="13115" y="108403"/>
                </a:lnTo>
                <a:lnTo>
                  <a:pt x="0" y="150167"/>
                </a:lnTo>
                <a:lnTo>
                  <a:pt x="3786" y="192258"/>
                </a:lnTo>
                <a:lnTo>
                  <a:pt x="23080" y="229857"/>
                </a:lnTo>
                <a:lnTo>
                  <a:pt x="56485" y="258149"/>
                </a:lnTo>
                <a:lnTo>
                  <a:pt x="482900" y="493061"/>
                </a:lnTo>
                <a:lnTo>
                  <a:pt x="531132" y="508212"/>
                </a:lnTo>
                <a:lnTo>
                  <a:pt x="579743" y="503840"/>
                </a:lnTo>
                <a:lnTo>
                  <a:pt x="623170" y="481556"/>
                </a:lnTo>
                <a:lnTo>
                  <a:pt x="655849" y="442972"/>
                </a:lnTo>
                <a:lnTo>
                  <a:pt x="667965" y="420975"/>
                </a:lnTo>
                <a:lnTo>
                  <a:pt x="683116" y="372742"/>
                </a:lnTo>
                <a:lnTo>
                  <a:pt x="678745" y="324128"/>
                </a:lnTo>
                <a:lnTo>
                  <a:pt x="656465" y="280701"/>
                </a:lnTo>
                <a:lnTo>
                  <a:pt x="617889" y="248027"/>
                </a:lnTo>
                <a:lnTo>
                  <a:pt x="191461" y="13115"/>
                </a:lnTo>
                <a:lnTo>
                  <a:pt x="149704" y="0"/>
                </a:lnTo>
                <a:close/>
              </a:path>
            </a:pathLst>
          </a:custGeom>
          <a:solidFill>
            <a:srgbClr val="FFC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9880" y="2162786"/>
            <a:ext cx="183092" cy="2100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03035" y="2215118"/>
            <a:ext cx="706755" cy="454659"/>
          </a:xfrm>
          <a:custGeom>
            <a:avLst/>
            <a:gdLst/>
            <a:ahLst/>
            <a:cxnLst/>
            <a:rect l="l" t="t" r="r" b="b"/>
            <a:pathLst>
              <a:path w="706754" h="454660">
                <a:moveTo>
                  <a:pt x="128977" y="0"/>
                </a:moveTo>
                <a:lnTo>
                  <a:pt x="87731" y="9210"/>
                </a:lnTo>
                <a:lnTo>
                  <a:pt x="52951" y="33216"/>
                </a:lnTo>
                <a:lnTo>
                  <a:pt x="29231" y="70010"/>
                </a:lnTo>
                <a:lnTo>
                  <a:pt x="7590" y="125204"/>
                </a:lnTo>
                <a:lnTo>
                  <a:pt x="0" y="168313"/>
                </a:lnTo>
                <a:lnTo>
                  <a:pt x="9209" y="209556"/>
                </a:lnTo>
                <a:lnTo>
                  <a:pt x="33211" y="244339"/>
                </a:lnTo>
                <a:lnTo>
                  <a:pt x="69998" y="268067"/>
                </a:lnTo>
                <a:lnTo>
                  <a:pt x="523273" y="445714"/>
                </a:lnTo>
                <a:lnTo>
                  <a:pt x="573064" y="454480"/>
                </a:lnTo>
                <a:lnTo>
                  <a:pt x="620698" y="443842"/>
                </a:lnTo>
                <a:lnTo>
                  <a:pt x="660869" y="416119"/>
                </a:lnTo>
                <a:lnTo>
                  <a:pt x="688272" y="373629"/>
                </a:lnTo>
                <a:lnTo>
                  <a:pt x="697441" y="350248"/>
                </a:lnTo>
                <a:lnTo>
                  <a:pt x="706207" y="300455"/>
                </a:lnTo>
                <a:lnTo>
                  <a:pt x="695569" y="252819"/>
                </a:lnTo>
                <a:lnTo>
                  <a:pt x="667846" y="212647"/>
                </a:lnTo>
                <a:lnTo>
                  <a:pt x="625356" y="185250"/>
                </a:lnTo>
                <a:lnTo>
                  <a:pt x="172093" y="7590"/>
                </a:lnTo>
                <a:lnTo>
                  <a:pt x="128977" y="0"/>
                </a:lnTo>
                <a:close/>
              </a:path>
            </a:pathLst>
          </a:custGeom>
          <a:solidFill>
            <a:srgbClr val="FFC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1219" y="2423320"/>
            <a:ext cx="175478" cy="214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43867" y="2559717"/>
            <a:ext cx="715010" cy="415290"/>
          </a:xfrm>
          <a:custGeom>
            <a:avLst/>
            <a:gdLst/>
            <a:ahLst/>
            <a:cxnLst/>
            <a:rect l="l" t="t" r="r" b="b"/>
            <a:pathLst>
              <a:path w="715009" h="415289">
                <a:moveTo>
                  <a:pt x="114213" y="0"/>
                </a:moveTo>
                <a:lnTo>
                  <a:pt x="73899" y="12679"/>
                </a:lnTo>
                <a:lnTo>
                  <a:pt x="41282" y="39550"/>
                </a:lnTo>
                <a:lnTo>
                  <a:pt x="20769" y="78224"/>
                </a:lnTo>
                <a:lnTo>
                  <a:pt x="3903" y="135056"/>
                </a:lnTo>
                <a:lnTo>
                  <a:pt x="0" y="178658"/>
                </a:lnTo>
                <a:lnTo>
                  <a:pt x="12677" y="218971"/>
                </a:lnTo>
                <a:lnTo>
                  <a:pt x="39545" y="251588"/>
                </a:lnTo>
                <a:lnTo>
                  <a:pt x="78211" y="272102"/>
                </a:lnTo>
                <a:lnTo>
                  <a:pt x="544936" y="410608"/>
                </a:lnTo>
                <a:lnTo>
                  <a:pt x="595292" y="415119"/>
                </a:lnTo>
                <a:lnTo>
                  <a:pt x="641850" y="400475"/>
                </a:lnTo>
                <a:lnTo>
                  <a:pt x="679521" y="369440"/>
                </a:lnTo>
                <a:lnTo>
                  <a:pt x="703216" y="324781"/>
                </a:lnTo>
                <a:lnTo>
                  <a:pt x="710366" y="300702"/>
                </a:lnTo>
                <a:lnTo>
                  <a:pt x="714872" y="250344"/>
                </a:lnTo>
                <a:lnTo>
                  <a:pt x="700227" y="203782"/>
                </a:lnTo>
                <a:lnTo>
                  <a:pt x="669191" y="166107"/>
                </a:lnTo>
                <a:lnTo>
                  <a:pt x="624527" y="142409"/>
                </a:lnTo>
                <a:lnTo>
                  <a:pt x="157815" y="3903"/>
                </a:lnTo>
                <a:lnTo>
                  <a:pt x="114213" y="0"/>
                </a:lnTo>
                <a:close/>
              </a:path>
            </a:pathLst>
          </a:custGeom>
          <a:solidFill>
            <a:srgbClr val="FFC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7563" y="2728113"/>
            <a:ext cx="168891" cy="215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28253" y="2951274"/>
            <a:ext cx="727075" cy="337185"/>
          </a:xfrm>
          <a:custGeom>
            <a:avLst/>
            <a:gdLst/>
            <a:ahLst/>
            <a:cxnLst/>
            <a:rect l="l" t="t" r="r" b="b"/>
            <a:pathLst>
              <a:path w="727075" h="337185">
                <a:moveTo>
                  <a:pt x="126974" y="0"/>
                </a:moveTo>
                <a:lnTo>
                  <a:pt x="81371" y="6502"/>
                </a:lnTo>
                <a:lnTo>
                  <a:pt x="43126" y="29194"/>
                </a:lnTo>
                <a:lnTo>
                  <a:pt x="16182" y="64568"/>
                </a:lnTo>
                <a:lnTo>
                  <a:pt x="4483" y="109118"/>
                </a:lnTo>
                <a:lnTo>
                  <a:pt x="0" y="186740"/>
                </a:lnTo>
                <a:lnTo>
                  <a:pt x="6496" y="232344"/>
                </a:lnTo>
                <a:lnTo>
                  <a:pt x="29189" y="270589"/>
                </a:lnTo>
                <a:lnTo>
                  <a:pt x="64566" y="297533"/>
                </a:lnTo>
                <a:lnTo>
                  <a:pt x="109118" y="309232"/>
                </a:lnTo>
                <a:lnTo>
                  <a:pt x="582752" y="336575"/>
                </a:lnTo>
                <a:lnTo>
                  <a:pt x="625419" y="332198"/>
                </a:lnTo>
                <a:lnTo>
                  <a:pt x="663232" y="315331"/>
                </a:lnTo>
                <a:lnTo>
                  <a:pt x="693859" y="288050"/>
                </a:lnTo>
                <a:lnTo>
                  <a:pt x="714968" y="252432"/>
                </a:lnTo>
                <a:lnTo>
                  <a:pt x="724230" y="210553"/>
                </a:lnTo>
                <a:lnTo>
                  <a:pt x="726630" y="168808"/>
                </a:lnTo>
                <a:lnTo>
                  <a:pt x="722253" y="126142"/>
                </a:lnTo>
                <a:lnTo>
                  <a:pt x="705386" y="88332"/>
                </a:lnTo>
                <a:lnTo>
                  <a:pt x="678106" y="57709"/>
                </a:lnTo>
                <a:lnTo>
                  <a:pt x="642487" y="36603"/>
                </a:lnTo>
                <a:lnTo>
                  <a:pt x="600608" y="27343"/>
                </a:lnTo>
                <a:lnTo>
                  <a:pt x="126974" y="0"/>
                </a:lnTo>
                <a:close/>
              </a:path>
            </a:pathLst>
          </a:custGeom>
          <a:solidFill>
            <a:srgbClr val="FFC9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68682" y="3013002"/>
            <a:ext cx="154177" cy="240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9994" y="4322470"/>
            <a:ext cx="1354455" cy="821690"/>
          </a:xfrm>
          <a:custGeom>
            <a:avLst/>
            <a:gdLst/>
            <a:ahLst/>
            <a:cxnLst/>
            <a:rect l="l" t="t" r="r" b="b"/>
            <a:pathLst>
              <a:path w="1354454" h="821689">
                <a:moveTo>
                  <a:pt x="0" y="821207"/>
                </a:moveTo>
                <a:lnTo>
                  <a:pt x="1354023" y="821207"/>
                </a:lnTo>
                <a:lnTo>
                  <a:pt x="1354023" y="0"/>
                </a:lnTo>
                <a:lnTo>
                  <a:pt x="0" y="0"/>
                </a:lnTo>
                <a:lnTo>
                  <a:pt x="0" y="821207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66376" y="651562"/>
            <a:ext cx="2911475" cy="2911475"/>
          </a:xfrm>
          <a:custGeom>
            <a:avLst/>
            <a:gdLst/>
            <a:ahLst/>
            <a:cxnLst/>
            <a:rect l="l" t="t" r="r" b="b"/>
            <a:pathLst>
              <a:path w="2911475" h="2911475">
                <a:moveTo>
                  <a:pt x="1455623" y="2911246"/>
                </a:moveTo>
                <a:lnTo>
                  <a:pt x="1503671" y="2910468"/>
                </a:lnTo>
                <a:lnTo>
                  <a:pt x="1551331" y="2908150"/>
                </a:lnTo>
                <a:lnTo>
                  <a:pt x="1598577" y="2904315"/>
                </a:lnTo>
                <a:lnTo>
                  <a:pt x="1645386" y="2898989"/>
                </a:lnTo>
                <a:lnTo>
                  <a:pt x="1691733" y="2892194"/>
                </a:lnTo>
                <a:lnTo>
                  <a:pt x="1737596" y="2883956"/>
                </a:lnTo>
                <a:lnTo>
                  <a:pt x="1782949" y="2874296"/>
                </a:lnTo>
                <a:lnTo>
                  <a:pt x="1827769" y="2863241"/>
                </a:lnTo>
                <a:lnTo>
                  <a:pt x="1872032" y="2850814"/>
                </a:lnTo>
                <a:lnTo>
                  <a:pt x="1915714" y="2837038"/>
                </a:lnTo>
                <a:lnTo>
                  <a:pt x="1958791" y="2821937"/>
                </a:lnTo>
                <a:lnTo>
                  <a:pt x="2001238" y="2805537"/>
                </a:lnTo>
                <a:lnTo>
                  <a:pt x="2043033" y="2787860"/>
                </a:lnTo>
                <a:lnTo>
                  <a:pt x="2084151" y="2768930"/>
                </a:lnTo>
                <a:lnTo>
                  <a:pt x="2124567" y="2748773"/>
                </a:lnTo>
                <a:lnTo>
                  <a:pt x="2164259" y="2727410"/>
                </a:lnTo>
                <a:lnTo>
                  <a:pt x="2203202" y="2704868"/>
                </a:lnTo>
                <a:lnTo>
                  <a:pt x="2241372" y="2681168"/>
                </a:lnTo>
                <a:lnTo>
                  <a:pt x="2278745" y="2656337"/>
                </a:lnTo>
                <a:lnTo>
                  <a:pt x="2315297" y="2630396"/>
                </a:lnTo>
                <a:lnTo>
                  <a:pt x="2351004" y="2603371"/>
                </a:lnTo>
                <a:lnTo>
                  <a:pt x="2385842" y="2575286"/>
                </a:lnTo>
                <a:lnTo>
                  <a:pt x="2419788" y="2546164"/>
                </a:lnTo>
                <a:lnTo>
                  <a:pt x="2452817" y="2516029"/>
                </a:lnTo>
                <a:lnTo>
                  <a:pt x="2484905" y="2484905"/>
                </a:lnTo>
                <a:lnTo>
                  <a:pt x="2516029" y="2452817"/>
                </a:lnTo>
                <a:lnTo>
                  <a:pt x="2546164" y="2419788"/>
                </a:lnTo>
                <a:lnTo>
                  <a:pt x="2575286" y="2385842"/>
                </a:lnTo>
                <a:lnTo>
                  <a:pt x="2603371" y="2351004"/>
                </a:lnTo>
                <a:lnTo>
                  <a:pt x="2630396" y="2315297"/>
                </a:lnTo>
                <a:lnTo>
                  <a:pt x="2656337" y="2278745"/>
                </a:lnTo>
                <a:lnTo>
                  <a:pt x="2681168" y="2241372"/>
                </a:lnTo>
                <a:lnTo>
                  <a:pt x="2704868" y="2203202"/>
                </a:lnTo>
                <a:lnTo>
                  <a:pt x="2727410" y="2164259"/>
                </a:lnTo>
                <a:lnTo>
                  <a:pt x="2748773" y="2124567"/>
                </a:lnTo>
                <a:lnTo>
                  <a:pt x="2768930" y="2084151"/>
                </a:lnTo>
                <a:lnTo>
                  <a:pt x="2787860" y="2043033"/>
                </a:lnTo>
                <a:lnTo>
                  <a:pt x="2805537" y="2001238"/>
                </a:lnTo>
                <a:lnTo>
                  <a:pt x="2821937" y="1958791"/>
                </a:lnTo>
                <a:lnTo>
                  <a:pt x="2837038" y="1915714"/>
                </a:lnTo>
                <a:lnTo>
                  <a:pt x="2850814" y="1872032"/>
                </a:lnTo>
                <a:lnTo>
                  <a:pt x="2863241" y="1827769"/>
                </a:lnTo>
                <a:lnTo>
                  <a:pt x="2874296" y="1782949"/>
                </a:lnTo>
                <a:lnTo>
                  <a:pt x="2883956" y="1737596"/>
                </a:lnTo>
                <a:lnTo>
                  <a:pt x="2892194" y="1691733"/>
                </a:lnTo>
                <a:lnTo>
                  <a:pt x="2898989" y="1645386"/>
                </a:lnTo>
                <a:lnTo>
                  <a:pt x="2904315" y="1598577"/>
                </a:lnTo>
                <a:lnTo>
                  <a:pt x="2908150" y="1551331"/>
                </a:lnTo>
                <a:lnTo>
                  <a:pt x="2910468" y="1503671"/>
                </a:lnTo>
                <a:lnTo>
                  <a:pt x="2911246" y="1455623"/>
                </a:lnTo>
                <a:lnTo>
                  <a:pt x="2910468" y="1407575"/>
                </a:lnTo>
                <a:lnTo>
                  <a:pt x="2908150" y="1359916"/>
                </a:lnTo>
                <a:lnTo>
                  <a:pt x="2904315" y="1312671"/>
                </a:lnTo>
                <a:lnTo>
                  <a:pt x="2898989" y="1265862"/>
                </a:lnTo>
                <a:lnTo>
                  <a:pt x="2892194" y="1219515"/>
                </a:lnTo>
                <a:lnTo>
                  <a:pt x="2883956" y="1173653"/>
                </a:lnTo>
                <a:lnTo>
                  <a:pt x="2874296" y="1128300"/>
                </a:lnTo>
                <a:lnTo>
                  <a:pt x="2863241" y="1083481"/>
                </a:lnTo>
                <a:lnTo>
                  <a:pt x="2850814" y="1039218"/>
                </a:lnTo>
                <a:lnTo>
                  <a:pt x="2837038" y="995536"/>
                </a:lnTo>
                <a:lnTo>
                  <a:pt x="2821937" y="952460"/>
                </a:lnTo>
                <a:lnTo>
                  <a:pt x="2805537" y="910012"/>
                </a:lnTo>
                <a:lnTo>
                  <a:pt x="2787860" y="868218"/>
                </a:lnTo>
                <a:lnTo>
                  <a:pt x="2768930" y="827100"/>
                </a:lnTo>
                <a:lnTo>
                  <a:pt x="2748773" y="786684"/>
                </a:lnTo>
                <a:lnTo>
                  <a:pt x="2727410" y="746992"/>
                </a:lnTo>
                <a:lnTo>
                  <a:pt x="2704868" y="708049"/>
                </a:lnTo>
                <a:lnTo>
                  <a:pt x="2681168" y="669879"/>
                </a:lnTo>
                <a:lnTo>
                  <a:pt x="2656337" y="632506"/>
                </a:lnTo>
                <a:lnTo>
                  <a:pt x="2630396" y="595954"/>
                </a:lnTo>
                <a:lnTo>
                  <a:pt x="2603371" y="560247"/>
                </a:lnTo>
                <a:lnTo>
                  <a:pt x="2575286" y="525408"/>
                </a:lnTo>
                <a:lnTo>
                  <a:pt x="2546164" y="491462"/>
                </a:lnTo>
                <a:lnTo>
                  <a:pt x="2516029" y="458433"/>
                </a:lnTo>
                <a:lnTo>
                  <a:pt x="2484905" y="426345"/>
                </a:lnTo>
                <a:lnTo>
                  <a:pt x="2452817" y="395221"/>
                </a:lnTo>
                <a:lnTo>
                  <a:pt x="2419788" y="365086"/>
                </a:lnTo>
                <a:lnTo>
                  <a:pt x="2385842" y="335964"/>
                </a:lnTo>
                <a:lnTo>
                  <a:pt x="2351004" y="307878"/>
                </a:lnTo>
                <a:lnTo>
                  <a:pt x="2315297" y="280853"/>
                </a:lnTo>
                <a:lnTo>
                  <a:pt x="2278745" y="254912"/>
                </a:lnTo>
                <a:lnTo>
                  <a:pt x="2241372" y="230080"/>
                </a:lnTo>
                <a:lnTo>
                  <a:pt x="2203202" y="206381"/>
                </a:lnTo>
                <a:lnTo>
                  <a:pt x="2164259" y="183838"/>
                </a:lnTo>
                <a:lnTo>
                  <a:pt x="2124567" y="162475"/>
                </a:lnTo>
                <a:lnTo>
                  <a:pt x="2084151" y="142317"/>
                </a:lnTo>
                <a:lnTo>
                  <a:pt x="2043033" y="123387"/>
                </a:lnTo>
                <a:lnTo>
                  <a:pt x="2001238" y="105710"/>
                </a:lnTo>
                <a:lnTo>
                  <a:pt x="1958791" y="89309"/>
                </a:lnTo>
                <a:lnTo>
                  <a:pt x="1915714" y="74209"/>
                </a:lnTo>
                <a:lnTo>
                  <a:pt x="1872032" y="60433"/>
                </a:lnTo>
                <a:lnTo>
                  <a:pt x="1827769" y="48005"/>
                </a:lnTo>
                <a:lnTo>
                  <a:pt x="1782949" y="36950"/>
                </a:lnTo>
                <a:lnTo>
                  <a:pt x="1737596" y="27290"/>
                </a:lnTo>
                <a:lnTo>
                  <a:pt x="1691733" y="19051"/>
                </a:lnTo>
                <a:lnTo>
                  <a:pt x="1645386" y="12257"/>
                </a:lnTo>
                <a:lnTo>
                  <a:pt x="1598577" y="6930"/>
                </a:lnTo>
                <a:lnTo>
                  <a:pt x="1551331" y="3096"/>
                </a:lnTo>
                <a:lnTo>
                  <a:pt x="1503671" y="778"/>
                </a:lnTo>
                <a:lnTo>
                  <a:pt x="1455623" y="0"/>
                </a:lnTo>
                <a:lnTo>
                  <a:pt x="1407574" y="778"/>
                </a:lnTo>
                <a:lnTo>
                  <a:pt x="1359915" y="3096"/>
                </a:lnTo>
                <a:lnTo>
                  <a:pt x="1312669" y="6930"/>
                </a:lnTo>
                <a:lnTo>
                  <a:pt x="1265860" y="12257"/>
                </a:lnTo>
                <a:lnTo>
                  <a:pt x="1219512" y="19051"/>
                </a:lnTo>
                <a:lnTo>
                  <a:pt x="1173650" y="27290"/>
                </a:lnTo>
                <a:lnTo>
                  <a:pt x="1128296" y="36950"/>
                </a:lnTo>
                <a:lnTo>
                  <a:pt x="1083476" y="48005"/>
                </a:lnTo>
                <a:lnTo>
                  <a:pt x="1039213" y="60433"/>
                </a:lnTo>
                <a:lnTo>
                  <a:pt x="995532" y="74209"/>
                </a:lnTo>
                <a:lnTo>
                  <a:pt x="952455" y="89309"/>
                </a:lnTo>
                <a:lnTo>
                  <a:pt x="910007" y="105710"/>
                </a:lnTo>
                <a:lnTo>
                  <a:pt x="868212" y="123387"/>
                </a:lnTo>
                <a:lnTo>
                  <a:pt x="827095" y="142317"/>
                </a:lnTo>
                <a:lnTo>
                  <a:pt x="786678" y="162475"/>
                </a:lnTo>
                <a:lnTo>
                  <a:pt x="746986" y="183838"/>
                </a:lnTo>
                <a:lnTo>
                  <a:pt x="708044" y="206381"/>
                </a:lnTo>
                <a:lnTo>
                  <a:pt x="669874" y="230080"/>
                </a:lnTo>
                <a:lnTo>
                  <a:pt x="632501" y="254912"/>
                </a:lnTo>
                <a:lnTo>
                  <a:pt x="595949" y="280853"/>
                </a:lnTo>
                <a:lnTo>
                  <a:pt x="560241" y="307878"/>
                </a:lnTo>
                <a:lnTo>
                  <a:pt x="525403" y="335964"/>
                </a:lnTo>
                <a:lnTo>
                  <a:pt x="491457" y="365086"/>
                </a:lnTo>
                <a:lnTo>
                  <a:pt x="458428" y="395221"/>
                </a:lnTo>
                <a:lnTo>
                  <a:pt x="426340" y="426345"/>
                </a:lnTo>
                <a:lnTo>
                  <a:pt x="395217" y="458433"/>
                </a:lnTo>
                <a:lnTo>
                  <a:pt x="365082" y="491462"/>
                </a:lnTo>
                <a:lnTo>
                  <a:pt x="335960" y="525408"/>
                </a:lnTo>
                <a:lnTo>
                  <a:pt x="307874" y="560247"/>
                </a:lnTo>
                <a:lnTo>
                  <a:pt x="280849" y="595954"/>
                </a:lnTo>
                <a:lnTo>
                  <a:pt x="254909" y="632506"/>
                </a:lnTo>
                <a:lnTo>
                  <a:pt x="230077" y="669879"/>
                </a:lnTo>
                <a:lnTo>
                  <a:pt x="206378" y="708049"/>
                </a:lnTo>
                <a:lnTo>
                  <a:pt x="183835" y="746992"/>
                </a:lnTo>
                <a:lnTo>
                  <a:pt x="162473" y="786684"/>
                </a:lnTo>
                <a:lnTo>
                  <a:pt x="142315" y="827100"/>
                </a:lnTo>
                <a:lnTo>
                  <a:pt x="123386" y="868218"/>
                </a:lnTo>
                <a:lnTo>
                  <a:pt x="105709" y="910012"/>
                </a:lnTo>
                <a:lnTo>
                  <a:pt x="89308" y="952460"/>
                </a:lnTo>
                <a:lnTo>
                  <a:pt x="74208" y="995536"/>
                </a:lnTo>
                <a:lnTo>
                  <a:pt x="60432" y="1039218"/>
                </a:lnTo>
                <a:lnTo>
                  <a:pt x="48004" y="1083481"/>
                </a:lnTo>
                <a:lnTo>
                  <a:pt x="36949" y="1128300"/>
                </a:lnTo>
                <a:lnTo>
                  <a:pt x="27290" y="1173653"/>
                </a:lnTo>
                <a:lnTo>
                  <a:pt x="19051" y="1219515"/>
                </a:lnTo>
                <a:lnTo>
                  <a:pt x="12256" y="1265862"/>
                </a:lnTo>
                <a:lnTo>
                  <a:pt x="6930" y="1312671"/>
                </a:lnTo>
                <a:lnTo>
                  <a:pt x="3096" y="1359916"/>
                </a:lnTo>
                <a:lnTo>
                  <a:pt x="778" y="1407575"/>
                </a:lnTo>
                <a:lnTo>
                  <a:pt x="0" y="1455623"/>
                </a:lnTo>
                <a:lnTo>
                  <a:pt x="778" y="1503671"/>
                </a:lnTo>
                <a:lnTo>
                  <a:pt x="3096" y="1551331"/>
                </a:lnTo>
                <a:lnTo>
                  <a:pt x="6930" y="1598577"/>
                </a:lnTo>
                <a:lnTo>
                  <a:pt x="12256" y="1645386"/>
                </a:lnTo>
                <a:lnTo>
                  <a:pt x="19051" y="1691733"/>
                </a:lnTo>
                <a:lnTo>
                  <a:pt x="27290" y="1737596"/>
                </a:lnTo>
                <a:lnTo>
                  <a:pt x="36949" y="1782949"/>
                </a:lnTo>
                <a:lnTo>
                  <a:pt x="48004" y="1827769"/>
                </a:lnTo>
                <a:lnTo>
                  <a:pt x="60432" y="1872032"/>
                </a:lnTo>
                <a:lnTo>
                  <a:pt x="74208" y="1915714"/>
                </a:lnTo>
                <a:lnTo>
                  <a:pt x="89308" y="1958791"/>
                </a:lnTo>
                <a:lnTo>
                  <a:pt x="105709" y="2001238"/>
                </a:lnTo>
                <a:lnTo>
                  <a:pt x="123386" y="2043033"/>
                </a:lnTo>
                <a:lnTo>
                  <a:pt x="142315" y="2084151"/>
                </a:lnTo>
                <a:lnTo>
                  <a:pt x="162473" y="2124567"/>
                </a:lnTo>
                <a:lnTo>
                  <a:pt x="183835" y="2164259"/>
                </a:lnTo>
                <a:lnTo>
                  <a:pt x="206378" y="2203202"/>
                </a:lnTo>
                <a:lnTo>
                  <a:pt x="230077" y="2241372"/>
                </a:lnTo>
                <a:lnTo>
                  <a:pt x="254909" y="2278745"/>
                </a:lnTo>
                <a:lnTo>
                  <a:pt x="280849" y="2315297"/>
                </a:lnTo>
                <a:lnTo>
                  <a:pt x="307874" y="2351004"/>
                </a:lnTo>
                <a:lnTo>
                  <a:pt x="335960" y="2385842"/>
                </a:lnTo>
                <a:lnTo>
                  <a:pt x="365082" y="2419788"/>
                </a:lnTo>
                <a:lnTo>
                  <a:pt x="395217" y="2452817"/>
                </a:lnTo>
                <a:lnTo>
                  <a:pt x="426340" y="2484905"/>
                </a:lnTo>
                <a:lnTo>
                  <a:pt x="458428" y="2516029"/>
                </a:lnTo>
                <a:lnTo>
                  <a:pt x="491457" y="2546164"/>
                </a:lnTo>
                <a:lnTo>
                  <a:pt x="525403" y="2575286"/>
                </a:lnTo>
                <a:lnTo>
                  <a:pt x="560241" y="2603371"/>
                </a:lnTo>
                <a:lnTo>
                  <a:pt x="595949" y="2630396"/>
                </a:lnTo>
                <a:lnTo>
                  <a:pt x="632501" y="2656337"/>
                </a:lnTo>
                <a:lnTo>
                  <a:pt x="669874" y="2681168"/>
                </a:lnTo>
                <a:lnTo>
                  <a:pt x="708044" y="2704868"/>
                </a:lnTo>
                <a:lnTo>
                  <a:pt x="746986" y="2727410"/>
                </a:lnTo>
                <a:lnTo>
                  <a:pt x="786678" y="2748773"/>
                </a:lnTo>
                <a:lnTo>
                  <a:pt x="827095" y="2768930"/>
                </a:lnTo>
                <a:lnTo>
                  <a:pt x="868212" y="2787860"/>
                </a:lnTo>
                <a:lnTo>
                  <a:pt x="910007" y="2805537"/>
                </a:lnTo>
                <a:lnTo>
                  <a:pt x="952455" y="2821937"/>
                </a:lnTo>
                <a:lnTo>
                  <a:pt x="995532" y="2837038"/>
                </a:lnTo>
                <a:lnTo>
                  <a:pt x="1039213" y="2850814"/>
                </a:lnTo>
                <a:lnTo>
                  <a:pt x="1083476" y="2863241"/>
                </a:lnTo>
                <a:lnTo>
                  <a:pt x="1128296" y="2874296"/>
                </a:lnTo>
                <a:lnTo>
                  <a:pt x="1173650" y="2883956"/>
                </a:lnTo>
                <a:lnTo>
                  <a:pt x="1219512" y="2892194"/>
                </a:lnTo>
                <a:lnTo>
                  <a:pt x="1265860" y="2898989"/>
                </a:lnTo>
                <a:lnTo>
                  <a:pt x="1312669" y="2904315"/>
                </a:lnTo>
                <a:lnTo>
                  <a:pt x="1359915" y="2908150"/>
                </a:lnTo>
                <a:lnTo>
                  <a:pt x="1407574" y="2910468"/>
                </a:lnTo>
                <a:lnTo>
                  <a:pt x="1455623" y="2911246"/>
                </a:lnTo>
                <a:close/>
              </a:path>
            </a:pathLst>
          </a:custGeom>
          <a:ln w="208356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54288" y="1252549"/>
            <a:ext cx="2362835" cy="1741170"/>
          </a:xfrm>
          <a:custGeom>
            <a:avLst/>
            <a:gdLst/>
            <a:ahLst/>
            <a:cxnLst/>
            <a:rect l="l" t="t" r="r" b="b"/>
            <a:pathLst>
              <a:path w="2362834" h="1741170">
                <a:moveTo>
                  <a:pt x="2362479" y="0"/>
                </a:moveTo>
                <a:lnTo>
                  <a:pt x="0" y="1740776"/>
                </a:lnTo>
              </a:path>
            </a:pathLst>
          </a:custGeom>
          <a:ln w="208356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xmlns="" id="{000E7CF4-C14F-478F-8E78-9BF527382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8"/>
    </mc:Choice>
    <mc:Fallback xmlns="">
      <p:transition spd="slow" advTm="24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751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JLR Emeric SemiBold"/>
                <a:cs typeface="JLR Emeric SemiBold"/>
              </a:rPr>
              <a:t>S -</a:t>
            </a:r>
            <a:r>
              <a:rPr b="1" spc="195" dirty="0">
                <a:latin typeface="JLR Emeric SemiBold"/>
                <a:cs typeface="JLR Emeric SemiBold"/>
              </a:rPr>
              <a:t> </a:t>
            </a:r>
            <a:r>
              <a:rPr b="0" spc="105" dirty="0">
                <a:latin typeface="JLR Emeric"/>
                <a:cs typeface="JLR Emeric"/>
              </a:rPr>
              <a:t>SIT</a:t>
            </a:r>
            <a:r>
              <a:rPr b="0" spc="-215" dirty="0">
                <a:latin typeface="JLR Emeric"/>
                <a:cs typeface="JLR Emeric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300" y="1638300"/>
            <a:ext cx="4244340" cy="151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Ideally </a:t>
            </a:r>
            <a:r>
              <a:rPr lang="en-GB" sz="1200" spc="50" dirty="0">
                <a:solidFill>
                  <a:srgbClr val="231F20"/>
                </a:solidFill>
                <a:latin typeface="JLR Emeric"/>
                <a:cs typeface="JLR Emeric"/>
              </a:rPr>
              <a:t>we should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sit down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whilst eating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</a:t>
            </a:r>
            <a:r>
              <a:rPr sz="1200" spc="20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meal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marR="508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It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helps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us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relax,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take our time and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more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easily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digest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our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food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marR="13843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rushed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meal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can lead </a:t>
            </a:r>
            <a:r>
              <a:rPr sz="1200" spc="20" dirty="0">
                <a:solidFill>
                  <a:srgbClr val="231F20"/>
                </a:solidFill>
                <a:latin typeface="JLR Emeric"/>
                <a:cs typeface="JLR Emeric"/>
              </a:rPr>
              <a:t>to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symptoms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indigestion,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over-eating and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weight</a:t>
            </a:r>
            <a:r>
              <a:rPr sz="1200" spc="27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gain</a:t>
            </a:r>
            <a:endParaRPr sz="1200" dirty="0">
              <a:latin typeface="JLR Emeric"/>
              <a:cs typeface="JLR Emer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B2A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B9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3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6622" y="695963"/>
            <a:ext cx="3369019" cy="3951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485DA3BF-6F2E-43CB-9871-73226073B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0"/>
    </mc:Choice>
    <mc:Fallback xmlns="">
      <p:transition spd="slow" advTm="17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1532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JLR Emeric SemiBold"/>
                <a:cs typeface="JLR Emeric SemiBold"/>
              </a:rPr>
              <a:t>S -</a:t>
            </a:r>
            <a:r>
              <a:rPr b="1" spc="195" dirty="0">
                <a:latin typeface="JLR Emeric SemiBold"/>
                <a:cs typeface="JLR Emeric SemiBold"/>
              </a:rPr>
              <a:t> </a:t>
            </a:r>
            <a:r>
              <a:rPr spc="140" dirty="0"/>
              <a:t>SOCIALISE</a:t>
            </a:r>
            <a:r>
              <a:rPr spc="-204"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300" y="1638300"/>
            <a:ext cx="4307205" cy="206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045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If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possible,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eat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around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communal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table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with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those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you 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live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with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Relaxes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the</a:t>
            </a:r>
            <a:r>
              <a:rPr sz="1200" spc="19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body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JLR Emeric"/>
              <a:buChar char="&gt;"/>
            </a:pPr>
            <a:endParaRPr sz="180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Improves</a:t>
            </a:r>
            <a:r>
              <a:rPr sz="1200" spc="114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digestion</a:t>
            </a:r>
            <a:endParaRPr sz="120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JLR Emeric"/>
              <a:buChar char="&gt;"/>
            </a:pPr>
            <a:endParaRPr sz="1800">
              <a:latin typeface="JLR Emeric"/>
              <a:cs typeface="JLR Emeric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har char="&gt;"/>
              <a:tabLst>
                <a:tab pos="240665" algn="l"/>
                <a:tab pos="241300" algn="l"/>
              </a:tabLst>
            </a:pP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Why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a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Meditteranean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Style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Diet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is so </a:t>
            </a:r>
            <a:r>
              <a:rPr sz="1200" spc="35" dirty="0">
                <a:solidFill>
                  <a:srgbClr val="231F20"/>
                </a:solidFill>
                <a:latin typeface="JLR Emeric"/>
                <a:cs typeface="JLR Emeric"/>
              </a:rPr>
              <a:t>healthy,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because  </a:t>
            </a:r>
            <a:r>
              <a:rPr sz="1200" spc="15" dirty="0">
                <a:solidFill>
                  <a:srgbClr val="231F20"/>
                </a:solidFill>
                <a:latin typeface="JLR Emeric"/>
                <a:cs typeface="JLR Emeric"/>
              </a:rPr>
              <a:t>it’s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usually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based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around the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importance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of</a:t>
            </a:r>
            <a:r>
              <a:rPr sz="1200" spc="29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eating</a:t>
            </a:r>
            <a:endParaRPr sz="1200">
              <a:latin typeface="JLR Emeric"/>
              <a:cs typeface="JLR Emeric"/>
            </a:endParaRPr>
          </a:p>
          <a:p>
            <a:pPr marL="241300">
              <a:lnSpc>
                <a:spcPct val="100000"/>
              </a:lnSpc>
            </a:pP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together</a:t>
            </a:r>
            <a:endParaRPr sz="1200">
              <a:latin typeface="JLR Emeric"/>
              <a:cs typeface="JLR Emer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B2A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B9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4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4567" y="2179629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39">
                <a:moveTo>
                  <a:pt x="25615" y="0"/>
                </a:moveTo>
                <a:lnTo>
                  <a:pt x="7124" y="4572"/>
                </a:lnTo>
                <a:lnTo>
                  <a:pt x="0" y="53111"/>
                </a:lnTo>
                <a:lnTo>
                  <a:pt x="21755" y="40360"/>
                </a:lnTo>
                <a:lnTo>
                  <a:pt x="25615" y="0"/>
                </a:lnTo>
                <a:close/>
              </a:path>
            </a:pathLst>
          </a:custGeom>
          <a:solidFill>
            <a:srgbClr val="FCD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3301" y="1506020"/>
            <a:ext cx="631190" cy="630555"/>
          </a:xfrm>
          <a:custGeom>
            <a:avLst/>
            <a:gdLst/>
            <a:ahLst/>
            <a:cxnLst/>
            <a:rect l="l" t="t" r="r" b="b"/>
            <a:pathLst>
              <a:path w="631189" h="630555">
                <a:moveTo>
                  <a:pt x="413550" y="0"/>
                </a:moveTo>
                <a:lnTo>
                  <a:pt x="0" y="380898"/>
                </a:lnTo>
                <a:lnTo>
                  <a:pt x="11103" y="402739"/>
                </a:lnTo>
                <a:lnTo>
                  <a:pt x="47715" y="458503"/>
                </a:lnTo>
                <a:lnTo>
                  <a:pt x="114791" y="533547"/>
                </a:lnTo>
                <a:lnTo>
                  <a:pt x="217284" y="613232"/>
                </a:lnTo>
                <a:lnTo>
                  <a:pt x="250602" y="627479"/>
                </a:lnTo>
                <a:lnTo>
                  <a:pt x="285233" y="630023"/>
                </a:lnTo>
                <a:lnTo>
                  <a:pt x="320685" y="622258"/>
                </a:lnTo>
                <a:lnTo>
                  <a:pt x="356466" y="605577"/>
                </a:lnTo>
                <a:lnTo>
                  <a:pt x="392082" y="581375"/>
                </a:lnTo>
                <a:lnTo>
                  <a:pt x="427041" y="551045"/>
                </a:lnTo>
                <a:lnTo>
                  <a:pt x="460852" y="515981"/>
                </a:lnTo>
                <a:lnTo>
                  <a:pt x="493020" y="477577"/>
                </a:lnTo>
                <a:lnTo>
                  <a:pt x="523054" y="437227"/>
                </a:lnTo>
                <a:lnTo>
                  <a:pt x="550460" y="396325"/>
                </a:lnTo>
                <a:lnTo>
                  <a:pt x="574747" y="356265"/>
                </a:lnTo>
                <a:lnTo>
                  <a:pt x="595422" y="318441"/>
                </a:lnTo>
                <a:lnTo>
                  <a:pt x="623964" y="255074"/>
                </a:lnTo>
                <a:lnTo>
                  <a:pt x="630847" y="232321"/>
                </a:lnTo>
                <a:lnTo>
                  <a:pt x="622044" y="191936"/>
                </a:lnTo>
                <a:lnTo>
                  <a:pt x="596474" y="154274"/>
                </a:lnTo>
                <a:lnTo>
                  <a:pt x="533767" y="97556"/>
                </a:lnTo>
                <a:lnTo>
                  <a:pt x="413550" y="0"/>
                </a:lnTo>
                <a:close/>
              </a:path>
            </a:pathLst>
          </a:custGeom>
          <a:solidFill>
            <a:srgbClr val="2C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7418" y="1586541"/>
            <a:ext cx="557530" cy="469900"/>
          </a:xfrm>
          <a:custGeom>
            <a:avLst/>
            <a:gdLst/>
            <a:ahLst/>
            <a:cxnLst/>
            <a:rect l="l" t="t" r="r" b="b"/>
            <a:pathLst>
              <a:path w="557529" h="469900">
                <a:moveTo>
                  <a:pt x="450062" y="0"/>
                </a:moveTo>
                <a:lnTo>
                  <a:pt x="0" y="317487"/>
                </a:lnTo>
                <a:lnTo>
                  <a:pt x="17845" y="336397"/>
                </a:lnTo>
                <a:lnTo>
                  <a:pt x="65963" y="380609"/>
                </a:lnTo>
                <a:lnTo>
                  <a:pt x="136227" y="431340"/>
                </a:lnTo>
                <a:lnTo>
                  <a:pt x="220510" y="469811"/>
                </a:lnTo>
                <a:lnTo>
                  <a:pt x="557187" y="197103"/>
                </a:lnTo>
                <a:lnTo>
                  <a:pt x="531267" y="116814"/>
                </a:lnTo>
                <a:lnTo>
                  <a:pt x="511468" y="69519"/>
                </a:lnTo>
                <a:lnTo>
                  <a:pt x="487748" y="36741"/>
                </a:lnTo>
                <a:lnTo>
                  <a:pt x="450062" y="0"/>
                </a:lnTo>
                <a:close/>
              </a:path>
            </a:pathLst>
          </a:custGeom>
          <a:solidFill>
            <a:srgbClr val="3D4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7396" y="1541240"/>
            <a:ext cx="652145" cy="588010"/>
          </a:xfrm>
          <a:custGeom>
            <a:avLst/>
            <a:gdLst/>
            <a:ahLst/>
            <a:cxnLst/>
            <a:rect l="l" t="t" r="r" b="b"/>
            <a:pathLst>
              <a:path w="652145" h="588010">
                <a:moveTo>
                  <a:pt x="197666" y="0"/>
                </a:moveTo>
                <a:lnTo>
                  <a:pt x="129677" y="60929"/>
                </a:lnTo>
                <a:lnTo>
                  <a:pt x="67814" y="140262"/>
                </a:lnTo>
                <a:lnTo>
                  <a:pt x="7928" y="254990"/>
                </a:lnTo>
                <a:lnTo>
                  <a:pt x="0" y="290120"/>
                </a:lnTo>
                <a:lnTo>
                  <a:pt x="3904" y="324361"/>
                </a:lnTo>
                <a:lnTo>
                  <a:pt x="41325" y="389283"/>
                </a:lnTo>
                <a:lnTo>
                  <a:pt x="71899" y="419522"/>
                </a:lnTo>
                <a:lnTo>
                  <a:pt x="108419" y="447984"/>
                </a:lnTo>
                <a:lnTo>
                  <a:pt x="149413" y="474446"/>
                </a:lnTo>
                <a:lnTo>
                  <a:pt x="193410" y="498688"/>
                </a:lnTo>
                <a:lnTo>
                  <a:pt x="238938" y="520488"/>
                </a:lnTo>
                <a:lnTo>
                  <a:pt x="284525" y="539623"/>
                </a:lnTo>
                <a:lnTo>
                  <a:pt x="328699" y="555873"/>
                </a:lnTo>
                <a:lnTo>
                  <a:pt x="369990" y="569015"/>
                </a:lnTo>
                <a:lnTo>
                  <a:pt x="406924" y="578828"/>
                </a:lnTo>
                <a:lnTo>
                  <a:pt x="461839" y="587578"/>
                </a:lnTo>
                <a:lnTo>
                  <a:pt x="500193" y="571499"/>
                </a:lnTo>
                <a:lnTo>
                  <a:pt x="532741" y="539576"/>
                </a:lnTo>
                <a:lnTo>
                  <a:pt x="577269" y="467904"/>
                </a:lnTo>
                <a:lnTo>
                  <a:pt x="651564" y="332574"/>
                </a:lnTo>
                <a:lnTo>
                  <a:pt x="197666" y="0"/>
                </a:lnTo>
                <a:close/>
              </a:path>
            </a:pathLst>
          </a:custGeom>
          <a:solidFill>
            <a:srgbClr val="4A3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3791" y="1725270"/>
            <a:ext cx="462915" cy="408940"/>
          </a:xfrm>
          <a:custGeom>
            <a:avLst/>
            <a:gdLst/>
            <a:ahLst/>
            <a:cxnLst/>
            <a:rect l="l" t="t" r="r" b="b"/>
            <a:pathLst>
              <a:path w="462915" h="408939">
                <a:moveTo>
                  <a:pt x="164589" y="0"/>
                </a:moveTo>
                <a:lnTo>
                  <a:pt x="115640" y="23191"/>
                </a:lnTo>
                <a:lnTo>
                  <a:pt x="75958" y="55387"/>
                </a:lnTo>
                <a:lnTo>
                  <a:pt x="35275" y="95260"/>
                </a:lnTo>
                <a:lnTo>
                  <a:pt x="5865" y="135886"/>
                </a:lnTo>
                <a:lnTo>
                  <a:pt x="0" y="170342"/>
                </a:lnTo>
                <a:lnTo>
                  <a:pt x="14865" y="191507"/>
                </a:lnTo>
                <a:lnTo>
                  <a:pt x="45454" y="220769"/>
                </a:lnTo>
                <a:lnTo>
                  <a:pt x="87441" y="255223"/>
                </a:lnTo>
                <a:lnTo>
                  <a:pt x="136504" y="291965"/>
                </a:lnTo>
                <a:lnTo>
                  <a:pt x="188318" y="328093"/>
                </a:lnTo>
                <a:lnTo>
                  <a:pt x="238558" y="360703"/>
                </a:lnTo>
                <a:lnTo>
                  <a:pt x="282901" y="386892"/>
                </a:lnTo>
                <a:lnTo>
                  <a:pt x="336600" y="408390"/>
                </a:lnTo>
                <a:lnTo>
                  <a:pt x="370139" y="384787"/>
                </a:lnTo>
                <a:lnTo>
                  <a:pt x="412130" y="337667"/>
                </a:lnTo>
                <a:lnTo>
                  <a:pt x="447936" y="286018"/>
                </a:lnTo>
                <a:lnTo>
                  <a:pt x="462914" y="248828"/>
                </a:lnTo>
                <a:lnTo>
                  <a:pt x="453293" y="215408"/>
                </a:lnTo>
                <a:lnTo>
                  <a:pt x="430880" y="171283"/>
                </a:lnTo>
                <a:lnTo>
                  <a:pt x="404384" y="129761"/>
                </a:lnTo>
                <a:lnTo>
                  <a:pt x="349998" y="81320"/>
                </a:lnTo>
                <a:lnTo>
                  <a:pt x="300127" y="48296"/>
                </a:lnTo>
                <a:lnTo>
                  <a:pt x="234403" y="5673"/>
                </a:lnTo>
                <a:lnTo>
                  <a:pt x="214899" y="3792"/>
                </a:lnTo>
                <a:lnTo>
                  <a:pt x="190250" y="649"/>
                </a:lnTo>
                <a:lnTo>
                  <a:pt x="164589" y="0"/>
                </a:lnTo>
                <a:close/>
              </a:path>
            </a:pathLst>
          </a:custGeom>
          <a:solidFill>
            <a:srgbClr val="1C3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5985" y="1597931"/>
            <a:ext cx="131466" cy="21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2182" y="1847793"/>
            <a:ext cx="202573" cy="221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1143" y="3765448"/>
            <a:ext cx="612140" cy="574040"/>
          </a:xfrm>
          <a:custGeom>
            <a:avLst/>
            <a:gdLst/>
            <a:ahLst/>
            <a:cxnLst/>
            <a:rect l="l" t="t" r="r" b="b"/>
            <a:pathLst>
              <a:path w="612139" h="574039">
                <a:moveTo>
                  <a:pt x="260654" y="0"/>
                </a:moveTo>
                <a:lnTo>
                  <a:pt x="227466" y="1221"/>
                </a:lnTo>
                <a:lnTo>
                  <a:pt x="198669" y="9424"/>
                </a:lnTo>
                <a:lnTo>
                  <a:pt x="175336" y="25237"/>
                </a:lnTo>
                <a:lnTo>
                  <a:pt x="139521" y="40714"/>
                </a:lnTo>
                <a:lnTo>
                  <a:pt x="109318" y="70995"/>
                </a:lnTo>
                <a:lnTo>
                  <a:pt x="68290" y="138691"/>
                </a:lnTo>
                <a:lnTo>
                  <a:pt x="0" y="266410"/>
                </a:lnTo>
                <a:lnTo>
                  <a:pt x="429285" y="573776"/>
                </a:lnTo>
                <a:lnTo>
                  <a:pt x="492444" y="515918"/>
                </a:lnTo>
                <a:lnTo>
                  <a:pt x="549659" y="440859"/>
                </a:lnTo>
                <a:lnTo>
                  <a:pt x="604646" y="332615"/>
                </a:lnTo>
                <a:lnTo>
                  <a:pt x="611788" y="300436"/>
                </a:lnTo>
                <a:lnTo>
                  <a:pt x="609403" y="267045"/>
                </a:lnTo>
                <a:lnTo>
                  <a:pt x="580338" y="199148"/>
                </a:lnTo>
                <a:lnTo>
                  <a:pt x="555799" y="165903"/>
                </a:lnTo>
                <a:lnTo>
                  <a:pt x="526017" y="133967"/>
                </a:lnTo>
                <a:lnTo>
                  <a:pt x="492062" y="103970"/>
                </a:lnTo>
                <a:lnTo>
                  <a:pt x="455004" y="76542"/>
                </a:lnTo>
                <a:lnTo>
                  <a:pt x="415915" y="52314"/>
                </a:lnTo>
                <a:lnTo>
                  <a:pt x="375865" y="31915"/>
                </a:lnTo>
                <a:lnTo>
                  <a:pt x="335924" y="15977"/>
                </a:lnTo>
                <a:lnTo>
                  <a:pt x="297163" y="5128"/>
                </a:lnTo>
                <a:lnTo>
                  <a:pt x="260654" y="0"/>
                </a:lnTo>
                <a:close/>
              </a:path>
            </a:pathLst>
          </a:custGeom>
          <a:solidFill>
            <a:srgbClr val="1D2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65278" y="3640160"/>
            <a:ext cx="602615" cy="518159"/>
          </a:xfrm>
          <a:custGeom>
            <a:avLst/>
            <a:gdLst/>
            <a:ahLst/>
            <a:cxnLst/>
            <a:rect l="l" t="t" r="r" b="b"/>
            <a:pathLst>
              <a:path w="602614" h="518160">
                <a:moveTo>
                  <a:pt x="205714" y="0"/>
                </a:moveTo>
                <a:lnTo>
                  <a:pt x="198850" y="21261"/>
                </a:lnTo>
                <a:lnTo>
                  <a:pt x="170646" y="62789"/>
                </a:lnTo>
                <a:lnTo>
                  <a:pt x="130698" y="114935"/>
                </a:lnTo>
                <a:lnTo>
                  <a:pt x="88602" y="168050"/>
                </a:lnTo>
                <a:lnTo>
                  <a:pt x="53913" y="212545"/>
                </a:lnTo>
                <a:lnTo>
                  <a:pt x="36347" y="238594"/>
                </a:lnTo>
                <a:lnTo>
                  <a:pt x="29157" y="254752"/>
                </a:lnTo>
                <a:lnTo>
                  <a:pt x="22974" y="264844"/>
                </a:lnTo>
                <a:lnTo>
                  <a:pt x="14391" y="273104"/>
                </a:lnTo>
                <a:lnTo>
                  <a:pt x="0" y="283768"/>
                </a:lnTo>
                <a:lnTo>
                  <a:pt x="270328" y="470236"/>
                </a:lnTo>
                <a:lnTo>
                  <a:pt x="336080" y="517842"/>
                </a:lnTo>
                <a:lnTo>
                  <a:pt x="358653" y="516899"/>
                </a:lnTo>
                <a:lnTo>
                  <a:pt x="395591" y="496191"/>
                </a:lnTo>
                <a:lnTo>
                  <a:pt x="441083" y="462534"/>
                </a:lnTo>
                <a:lnTo>
                  <a:pt x="489319" y="422746"/>
                </a:lnTo>
                <a:lnTo>
                  <a:pt x="570783" y="352048"/>
                </a:lnTo>
                <a:lnTo>
                  <a:pt x="592391" y="334772"/>
                </a:lnTo>
                <a:lnTo>
                  <a:pt x="602326" y="309227"/>
                </a:lnTo>
                <a:lnTo>
                  <a:pt x="595785" y="272224"/>
                </a:lnTo>
                <a:lnTo>
                  <a:pt x="288531" y="272224"/>
                </a:lnTo>
                <a:lnTo>
                  <a:pt x="287221" y="255392"/>
                </a:lnTo>
                <a:lnTo>
                  <a:pt x="299265" y="198604"/>
                </a:lnTo>
                <a:lnTo>
                  <a:pt x="315991" y="133941"/>
                </a:lnTo>
                <a:lnTo>
                  <a:pt x="328726" y="93484"/>
                </a:lnTo>
                <a:lnTo>
                  <a:pt x="311949" y="66726"/>
                </a:lnTo>
                <a:lnTo>
                  <a:pt x="265887" y="31988"/>
                </a:lnTo>
                <a:lnTo>
                  <a:pt x="220491" y="4627"/>
                </a:lnTo>
                <a:lnTo>
                  <a:pt x="205714" y="0"/>
                </a:lnTo>
                <a:close/>
              </a:path>
              <a:path w="602614" h="518160">
                <a:moveTo>
                  <a:pt x="545466" y="204743"/>
                </a:moveTo>
                <a:lnTo>
                  <a:pt x="494752" y="212545"/>
                </a:lnTo>
                <a:lnTo>
                  <a:pt x="430209" y="226609"/>
                </a:lnTo>
                <a:lnTo>
                  <a:pt x="365329" y="243519"/>
                </a:lnTo>
                <a:lnTo>
                  <a:pt x="313605" y="259862"/>
                </a:lnTo>
                <a:lnTo>
                  <a:pt x="288531" y="272224"/>
                </a:lnTo>
                <a:lnTo>
                  <a:pt x="595785" y="272224"/>
                </a:lnTo>
                <a:lnTo>
                  <a:pt x="595341" y="269708"/>
                </a:lnTo>
                <a:lnTo>
                  <a:pt x="580997" y="230682"/>
                </a:lnTo>
                <a:lnTo>
                  <a:pt x="568858" y="206616"/>
                </a:lnTo>
                <a:lnTo>
                  <a:pt x="545466" y="204743"/>
                </a:lnTo>
                <a:close/>
              </a:path>
            </a:pathLst>
          </a:custGeom>
          <a:solidFill>
            <a:srgbClr val="2B4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74703" y="3538215"/>
            <a:ext cx="596265" cy="648970"/>
          </a:xfrm>
          <a:custGeom>
            <a:avLst/>
            <a:gdLst/>
            <a:ahLst/>
            <a:cxnLst/>
            <a:rect l="l" t="t" r="r" b="b"/>
            <a:pathLst>
              <a:path w="596265" h="648970">
                <a:moveTo>
                  <a:pt x="303400" y="0"/>
                </a:moveTo>
                <a:lnTo>
                  <a:pt x="235163" y="17725"/>
                </a:lnTo>
                <a:lnTo>
                  <a:pt x="202879" y="40611"/>
                </a:lnTo>
                <a:lnTo>
                  <a:pt x="172126" y="70894"/>
                </a:lnTo>
                <a:lnTo>
                  <a:pt x="143138" y="107108"/>
                </a:lnTo>
                <a:lnTo>
                  <a:pt x="116147" y="147789"/>
                </a:lnTo>
                <a:lnTo>
                  <a:pt x="91385" y="191473"/>
                </a:lnTo>
                <a:lnTo>
                  <a:pt x="69085" y="236696"/>
                </a:lnTo>
                <a:lnTo>
                  <a:pt x="49480" y="281992"/>
                </a:lnTo>
                <a:lnTo>
                  <a:pt x="32801" y="325897"/>
                </a:lnTo>
                <a:lnTo>
                  <a:pt x="19281" y="366946"/>
                </a:lnTo>
                <a:lnTo>
                  <a:pt x="9152" y="403676"/>
                </a:lnTo>
                <a:lnTo>
                  <a:pt x="0" y="458317"/>
                </a:lnTo>
                <a:lnTo>
                  <a:pt x="16050" y="496610"/>
                </a:lnTo>
                <a:lnTo>
                  <a:pt x="48156" y="529207"/>
                </a:lnTo>
                <a:lnTo>
                  <a:pt x="120398" y="573955"/>
                </a:lnTo>
                <a:lnTo>
                  <a:pt x="256857" y="648703"/>
                </a:lnTo>
                <a:lnTo>
                  <a:pt x="595731" y="198475"/>
                </a:lnTo>
                <a:lnTo>
                  <a:pt x="534484" y="130419"/>
                </a:lnTo>
                <a:lnTo>
                  <a:pt x="454590" y="68366"/>
                </a:lnTo>
                <a:lnTo>
                  <a:pt x="338886" y="8089"/>
                </a:lnTo>
                <a:lnTo>
                  <a:pt x="303400" y="0"/>
                </a:lnTo>
                <a:close/>
              </a:path>
            </a:pathLst>
          </a:custGeom>
          <a:solidFill>
            <a:srgbClr val="1D2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75521" y="3485309"/>
            <a:ext cx="525145" cy="592455"/>
          </a:xfrm>
          <a:custGeom>
            <a:avLst/>
            <a:gdLst/>
            <a:ahLst/>
            <a:cxnLst/>
            <a:rect l="l" t="t" r="r" b="b"/>
            <a:pathLst>
              <a:path w="525145" h="592454">
                <a:moveTo>
                  <a:pt x="28184" y="252856"/>
                </a:moveTo>
                <a:lnTo>
                  <a:pt x="9647" y="339023"/>
                </a:lnTo>
                <a:lnTo>
                  <a:pt x="2922" y="392024"/>
                </a:lnTo>
                <a:lnTo>
                  <a:pt x="0" y="415848"/>
                </a:lnTo>
                <a:lnTo>
                  <a:pt x="94047" y="521799"/>
                </a:lnTo>
                <a:lnTo>
                  <a:pt x="142970" y="575127"/>
                </a:lnTo>
                <a:lnTo>
                  <a:pt x="162584" y="592044"/>
                </a:lnTo>
                <a:lnTo>
                  <a:pt x="168706" y="588759"/>
                </a:lnTo>
                <a:lnTo>
                  <a:pt x="226931" y="526333"/>
                </a:lnTo>
                <a:lnTo>
                  <a:pt x="427917" y="317779"/>
                </a:lnTo>
                <a:lnTo>
                  <a:pt x="261543" y="317779"/>
                </a:lnTo>
                <a:lnTo>
                  <a:pt x="125402" y="277828"/>
                </a:lnTo>
                <a:lnTo>
                  <a:pt x="55094" y="258108"/>
                </a:lnTo>
                <a:lnTo>
                  <a:pt x="28184" y="252856"/>
                </a:lnTo>
                <a:close/>
              </a:path>
              <a:path w="525145" h="592454">
                <a:moveTo>
                  <a:pt x="273316" y="0"/>
                </a:moveTo>
                <a:lnTo>
                  <a:pt x="159537" y="163461"/>
                </a:lnTo>
                <a:lnTo>
                  <a:pt x="261543" y="317779"/>
                </a:lnTo>
                <a:lnTo>
                  <a:pt x="427917" y="317779"/>
                </a:lnTo>
                <a:lnTo>
                  <a:pt x="524611" y="217970"/>
                </a:lnTo>
                <a:lnTo>
                  <a:pt x="273316" y="0"/>
                </a:lnTo>
                <a:close/>
              </a:path>
            </a:pathLst>
          </a:custGeom>
          <a:solidFill>
            <a:srgbClr val="2B4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98961" y="1541222"/>
            <a:ext cx="2740025" cy="2719070"/>
          </a:xfrm>
          <a:custGeom>
            <a:avLst/>
            <a:gdLst/>
            <a:ahLst/>
            <a:cxnLst/>
            <a:rect l="l" t="t" r="r" b="b"/>
            <a:pathLst>
              <a:path w="2740025" h="2719070">
                <a:moveTo>
                  <a:pt x="1369949" y="0"/>
                </a:moveTo>
                <a:lnTo>
                  <a:pt x="1321854" y="822"/>
                </a:lnTo>
                <a:lnTo>
                  <a:pt x="1274175" y="3270"/>
                </a:lnTo>
                <a:lnTo>
                  <a:pt x="1226940" y="7318"/>
                </a:lnTo>
                <a:lnTo>
                  <a:pt x="1180176" y="12937"/>
                </a:lnTo>
                <a:lnTo>
                  <a:pt x="1133909" y="20103"/>
                </a:lnTo>
                <a:lnTo>
                  <a:pt x="1088168" y="28786"/>
                </a:lnTo>
                <a:lnTo>
                  <a:pt x="1042978" y="38961"/>
                </a:lnTo>
                <a:lnTo>
                  <a:pt x="998368" y="50601"/>
                </a:lnTo>
                <a:lnTo>
                  <a:pt x="954364" y="63678"/>
                </a:lnTo>
                <a:lnTo>
                  <a:pt x="910994" y="78166"/>
                </a:lnTo>
                <a:lnTo>
                  <a:pt x="868284" y="94037"/>
                </a:lnTo>
                <a:lnTo>
                  <a:pt x="826263" y="111265"/>
                </a:lnTo>
                <a:lnTo>
                  <a:pt x="784956" y="129822"/>
                </a:lnTo>
                <a:lnTo>
                  <a:pt x="744392" y="149683"/>
                </a:lnTo>
                <a:lnTo>
                  <a:pt x="704598" y="170819"/>
                </a:lnTo>
                <a:lnTo>
                  <a:pt x="665600" y="193204"/>
                </a:lnTo>
                <a:lnTo>
                  <a:pt x="627425" y="216810"/>
                </a:lnTo>
                <a:lnTo>
                  <a:pt x="590102" y="241612"/>
                </a:lnTo>
                <a:lnTo>
                  <a:pt x="553657" y="267581"/>
                </a:lnTo>
                <a:lnTo>
                  <a:pt x="518117" y="294692"/>
                </a:lnTo>
                <a:lnTo>
                  <a:pt x="483509" y="322916"/>
                </a:lnTo>
                <a:lnTo>
                  <a:pt x="449861" y="352228"/>
                </a:lnTo>
                <a:lnTo>
                  <a:pt x="417200" y="382600"/>
                </a:lnTo>
                <a:lnTo>
                  <a:pt x="385553" y="414005"/>
                </a:lnTo>
                <a:lnTo>
                  <a:pt x="354947" y="446416"/>
                </a:lnTo>
                <a:lnTo>
                  <a:pt x="325409" y="479806"/>
                </a:lnTo>
                <a:lnTo>
                  <a:pt x="296967" y="514148"/>
                </a:lnTo>
                <a:lnTo>
                  <a:pt x="269647" y="549416"/>
                </a:lnTo>
                <a:lnTo>
                  <a:pt x="243477" y="585582"/>
                </a:lnTo>
                <a:lnTo>
                  <a:pt x="218484" y="622620"/>
                </a:lnTo>
                <a:lnTo>
                  <a:pt x="194695" y="660502"/>
                </a:lnTo>
                <a:lnTo>
                  <a:pt x="172137" y="699201"/>
                </a:lnTo>
                <a:lnTo>
                  <a:pt x="150838" y="738691"/>
                </a:lnTo>
                <a:lnTo>
                  <a:pt x="130825" y="778945"/>
                </a:lnTo>
                <a:lnTo>
                  <a:pt x="112124" y="819935"/>
                </a:lnTo>
                <a:lnTo>
                  <a:pt x="94763" y="861635"/>
                </a:lnTo>
                <a:lnTo>
                  <a:pt x="78769" y="904017"/>
                </a:lnTo>
                <a:lnTo>
                  <a:pt x="64170" y="947055"/>
                </a:lnTo>
                <a:lnTo>
                  <a:pt x="50992" y="990722"/>
                </a:lnTo>
                <a:lnTo>
                  <a:pt x="39262" y="1034991"/>
                </a:lnTo>
                <a:lnTo>
                  <a:pt x="29009" y="1079835"/>
                </a:lnTo>
                <a:lnTo>
                  <a:pt x="20258" y="1125226"/>
                </a:lnTo>
                <a:lnTo>
                  <a:pt x="13037" y="1171138"/>
                </a:lnTo>
                <a:lnTo>
                  <a:pt x="7374" y="1217545"/>
                </a:lnTo>
                <a:lnTo>
                  <a:pt x="3295" y="1264418"/>
                </a:lnTo>
                <a:lnTo>
                  <a:pt x="828" y="1311732"/>
                </a:lnTo>
                <a:lnTo>
                  <a:pt x="0" y="1359458"/>
                </a:lnTo>
                <a:lnTo>
                  <a:pt x="828" y="1407185"/>
                </a:lnTo>
                <a:lnTo>
                  <a:pt x="3295" y="1454498"/>
                </a:lnTo>
                <a:lnTo>
                  <a:pt x="7374" y="1501372"/>
                </a:lnTo>
                <a:lnTo>
                  <a:pt x="13037" y="1547778"/>
                </a:lnTo>
                <a:lnTo>
                  <a:pt x="20258" y="1593691"/>
                </a:lnTo>
                <a:lnTo>
                  <a:pt x="29009" y="1639082"/>
                </a:lnTo>
                <a:lnTo>
                  <a:pt x="39262" y="1683926"/>
                </a:lnTo>
                <a:lnTo>
                  <a:pt x="50992" y="1728194"/>
                </a:lnTo>
                <a:lnTo>
                  <a:pt x="64170" y="1771861"/>
                </a:lnTo>
                <a:lnTo>
                  <a:pt x="78769" y="1814899"/>
                </a:lnTo>
                <a:lnTo>
                  <a:pt x="94763" y="1857282"/>
                </a:lnTo>
                <a:lnTo>
                  <a:pt x="112124" y="1898982"/>
                </a:lnTo>
                <a:lnTo>
                  <a:pt x="130825" y="1939972"/>
                </a:lnTo>
                <a:lnTo>
                  <a:pt x="150838" y="1980225"/>
                </a:lnTo>
                <a:lnTo>
                  <a:pt x="172137" y="2019715"/>
                </a:lnTo>
                <a:lnTo>
                  <a:pt x="194695" y="2058415"/>
                </a:lnTo>
                <a:lnTo>
                  <a:pt x="218484" y="2096297"/>
                </a:lnTo>
                <a:lnTo>
                  <a:pt x="243477" y="2133334"/>
                </a:lnTo>
                <a:lnTo>
                  <a:pt x="269647" y="2169501"/>
                </a:lnTo>
                <a:lnTo>
                  <a:pt x="296967" y="2204768"/>
                </a:lnTo>
                <a:lnTo>
                  <a:pt x="325409" y="2239111"/>
                </a:lnTo>
                <a:lnTo>
                  <a:pt x="354947" y="2272501"/>
                </a:lnTo>
                <a:lnTo>
                  <a:pt x="385553" y="2304912"/>
                </a:lnTo>
                <a:lnTo>
                  <a:pt x="417200" y="2336317"/>
                </a:lnTo>
                <a:lnTo>
                  <a:pt x="449861" y="2366689"/>
                </a:lnTo>
                <a:lnTo>
                  <a:pt x="483509" y="2396000"/>
                </a:lnTo>
                <a:lnTo>
                  <a:pt x="518117" y="2424225"/>
                </a:lnTo>
                <a:lnTo>
                  <a:pt x="553657" y="2451335"/>
                </a:lnTo>
                <a:lnTo>
                  <a:pt x="590102" y="2477305"/>
                </a:lnTo>
                <a:lnTo>
                  <a:pt x="627425" y="2502106"/>
                </a:lnTo>
                <a:lnTo>
                  <a:pt x="665600" y="2525713"/>
                </a:lnTo>
                <a:lnTo>
                  <a:pt x="704598" y="2548098"/>
                </a:lnTo>
                <a:lnTo>
                  <a:pt x="744392" y="2569234"/>
                </a:lnTo>
                <a:lnTo>
                  <a:pt x="784956" y="2589094"/>
                </a:lnTo>
                <a:lnTo>
                  <a:pt x="826263" y="2607652"/>
                </a:lnTo>
                <a:lnTo>
                  <a:pt x="868284" y="2624880"/>
                </a:lnTo>
                <a:lnTo>
                  <a:pt x="910994" y="2640751"/>
                </a:lnTo>
                <a:lnTo>
                  <a:pt x="954364" y="2655239"/>
                </a:lnTo>
                <a:lnTo>
                  <a:pt x="998368" y="2668316"/>
                </a:lnTo>
                <a:lnTo>
                  <a:pt x="1042978" y="2679955"/>
                </a:lnTo>
                <a:lnTo>
                  <a:pt x="1088168" y="2690130"/>
                </a:lnTo>
                <a:lnTo>
                  <a:pt x="1133909" y="2698814"/>
                </a:lnTo>
                <a:lnTo>
                  <a:pt x="1180176" y="2705979"/>
                </a:lnTo>
                <a:lnTo>
                  <a:pt x="1226940" y="2711599"/>
                </a:lnTo>
                <a:lnTo>
                  <a:pt x="1274175" y="2715647"/>
                </a:lnTo>
                <a:lnTo>
                  <a:pt x="1321854" y="2718095"/>
                </a:lnTo>
                <a:lnTo>
                  <a:pt x="1369949" y="2718917"/>
                </a:lnTo>
                <a:lnTo>
                  <a:pt x="1418043" y="2718095"/>
                </a:lnTo>
                <a:lnTo>
                  <a:pt x="1465722" y="2715647"/>
                </a:lnTo>
                <a:lnTo>
                  <a:pt x="1512957" y="2711599"/>
                </a:lnTo>
                <a:lnTo>
                  <a:pt x="1559721" y="2705979"/>
                </a:lnTo>
                <a:lnTo>
                  <a:pt x="1605988" y="2698814"/>
                </a:lnTo>
                <a:lnTo>
                  <a:pt x="1651729" y="2690130"/>
                </a:lnTo>
                <a:lnTo>
                  <a:pt x="1696919" y="2679955"/>
                </a:lnTo>
                <a:lnTo>
                  <a:pt x="1741529" y="2668316"/>
                </a:lnTo>
                <a:lnTo>
                  <a:pt x="1785533" y="2655239"/>
                </a:lnTo>
                <a:lnTo>
                  <a:pt x="1828903" y="2640751"/>
                </a:lnTo>
                <a:lnTo>
                  <a:pt x="1871613" y="2624880"/>
                </a:lnTo>
                <a:lnTo>
                  <a:pt x="1913634" y="2607652"/>
                </a:lnTo>
                <a:lnTo>
                  <a:pt x="1954941" y="2589094"/>
                </a:lnTo>
                <a:lnTo>
                  <a:pt x="1995505" y="2569234"/>
                </a:lnTo>
                <a:lnTo>
                  <a:pt x="2035299" y="2548098"/>
                </a:lnTo>
                <a:lnTo>
                  <a:pt x="2074297" y="2525713"/>
                </a:lnTo>
                <a:lnTo>
                  <a:pt x="2112472" y="2502106"/>
                </a:lnTo>
                <a:lnTo>
                  <a:pt x="2149795" y="2477305"/>
                </a:lnTo>
                <a:lnTo>
                  <a:pt x="2186240" y="2451335"/>
                </a:lnTo>
                <a:lnTo>
                  <a:pt x="2221780" y="2424225"/>
                </a:lnTo>
                <a:lnTo>
                  <a:pt x="2256388" y="2396000"/>
                </a:lnTo>
                <a:lnTo>
                  <a:pt x="2290036" y="2366689"/>
                </a:lnTo>
                <a:lnTo>
                  <a:pt x="2322697" y="2336317"/>
                </a:lnTo>
                <a:lnTo>
                  <a:pt x="2354344" y="2304912"/>
                </a:lnTo>
                <a:lnTo>
                  <a:pt x="2384950" y="2272501"/>
                </a:lnTo>
                <a:lnTo>
                  <a:pt x="2414488" y="2239111"/>
                </a:lnTo>
                <a:lnTo>
                  <a:pt x="2442930" y="2204768"/>
                </a:lnTo>
                <a:lnTo>
                  <a:pt x="2470250" y="2169501"/>
                </a:lnTo>
                <a:lnTo>
                  <a:pt x="2496420" y="2133334"/>
                </a:lnTo>
                <a:lnTo>
                  <a:pt x="2521413" y="2096297"/>
                </a:lnTo>
                <a:lnTo>
                  <a:pt x="2545202" y="2058415"/>
                </a:lnTo>
                <a:lnTo>
                  <a:pt x="2567760" y="2019715"/>
                </a:lnTo>
                <a:lnTo>
                  <a:pt x="2589059" y="1980225"/>
                </a:lnTo>
                <a:lnTo>
                  <a:pt x="2609072" y="1939972"/>
                </a:lnTo>
                <a:lnTo>
                  <a:pt x="2627773" y="1898982"/>
                </a:lnTo>
                <a:lnTo>
                  <a:pt x="2645134" y="1857282"/>
                </a:lnTo>
                <a:lnTo>
                  <a:pt x="2661128" y="1814899"/>
                </a:lnTo>
                <a:lnTo>
                  <a:pt x="2675727" y="1771861"/>
                </a:lnTo>
                <a:lnTo>
                  <a:pt x="2688905" y="1728194"/>
                </a:lnTo>
                <a:lnTo>
                  <a:pt x="2700635" y="1683926"/>
                </a:lnTo>
                <a:lnTo>
                  <a:pt x="2710888" y="1639082"/>
                </a:lnTo>
                <a:lnTo>
                  <a:pt x="2719639" y="1593691"/>
                </a:lnTo>
                <a:lnTo>
                  <a:pt x="2726860" y="1547778"/>
                </a:lnTo>
                <a:lnTo>
                  <a:pt x="2732523" y="1501372"/>
                </a:lnTo>
                <a:lnTo>
                  <a:pt x="2736602" y="1454498"/>
                </a:lnTo>
                <a:lnTo>
                  <a:pt x="2739069" y="1407185"/>
                </a:lnTo>
                <a:lnTo>
                  <a:pt x="2739898" y="1359458"/>
                </a:lnTo>
                <a:lnTo>
                  <a:pt x="2739069" y="1311732"/>
                </a:lnTo>
                <a:lnTo>
                  <a:pt x="2736602" y="1264418"/>
                </a:lnTo>
                <a:lnTo>
                  <a:pt x="2732523" y="1217545"/>
                </a:lnTo>
                <a:lnTo>
                  <a:pt x="2726860" y="1171138"/>
                </a:lnTo>
                <a:lnTo>
                  <a:pt x="2719639" y="1125226"/>
                </a:lnTo>
                <a:lnTo>
                  <a:pt x="2710888" y="1079835"/>
                </a:lnTo>
                <a:lnTo>
                  <a:pt x="2700635" y="1034991"/>
                </a:lnTo>
                <a:lnTo>
                  <a:pt x="2688905" y="990722"/>
                </a:lnTo>
                <a:lnTo>
                  <a:pt x="2675727" y="947055"/>
                </a:lnTo>
                <a:lnTo>
                  <a:pt x="2661128" y="904017"/>
                </a:lnTo>
                <a:lnTo>
                  <a:pt x="2645134" y="861635"/>
                </a:lnTo>
                <a:lnTo>
                  <a:pt x="2627773" y="819935"/>
                </a:lnTo>
                <a:lnTo>
                  <a:pt x="2609072" y="778945"/>
                </a:lnTo>
                <a:lnTo>
                  <a:pt x="2589059" y="738691"/>
                </a:lnTo>
                <a:lnTo>
                  <a:pt x="2567760" y="699201"/>
                </a:lnTo>
                <a:lnTo>
                  <a:pt x="2545202" y="660502"/>
                </a:lnTo>
                <a:lnTo>
                  <a:pt x="2521413" y="622620"/>
                </a:lnTo>
                <a:lnTo>
                  <a:pt x="2496420" y="585582"/>
                </a:lnTo>
                <a:lnTo>
                  <a:pt x="2470250" y="549416"/>
                </a:lnTo>
                <a:lnTo>
                  <a:pt x="2442930" y="514148"/>
                </a:lnTo>
                <a:lnTo>
                  <a:pt x="2414488" y="479806"/>
                </a:lnTo>
                <a:lnTo>
                  <a:pt x="2384950" y="446416"/>
                </a:lnTo>
                <a:lnTo>
                  <a:pt x="2354344" y="414005"/>
                </a:lnTo>
                <a:lnTo>
                  <a:pt x="2322697" y="382600"/>
                </a:lnTo>
                <a:lnTo>
                  <a:pt x="2290036" y="352228"/>
                </a:lnTo>
                <a:lnTo>
                  <a:pt x="2256388" y="322916"/>
                </a:lnTo>
                <a:lnTo>
                  <a:pt x="2221780" y="294692"/>
                </a:lnTo>
                <a:lnTo>
                  <a:pt x="2186240" y="267581"/>
                </a:lnTo>
                <a:lnTo>
                  <a:pt x="2149795" y="241612"/>
                </a:lnTo>
                <a:lnTo>
                  <a:pt x="2112472" y="216810"/>
                </a:lnTo>
                <a:lnTo>
                  <a:pt x="2074297" y="193204"/>
                </a:lnTo>
                <a:lnTo>
                  <a:pt x="2035299" y="170819"/>
                </a:lnTo>
                <a:lnTo>
                  <a:pt x="1995505" y="149683"/>
                </a:lnTo>
                <a:lnTo>
                  <a:pt x="1954941" y="129822"/>
                </a:lnTo>
                <a:lnTo>
                  <a:pt x="1913634" y="111265"/>
                </a:lnTo>
                <a:lnTo>
                  <a:pt x="1871613" y="94037"/>
                </a:lnTo>
                <a:lnTo>
                  <a:pt x="1828903" y="78166"/>
                </a:lnTo>
                <a:lnTo>
                  <a:pt x="1785533" y="63678"/>
                </a:lnTo>
                <a:lnTo>
                  <a:pt x="1741529" y="50601"/>
                </a:lnTo>
                <a:lnTo>
                  <a:pt x="1696919" y="38961"/>
                </a:lnTo>
                <a:lnTo>
                  <a:pt x="1651729" y="28786"/>
                </a:lnTo>
                <a:lnTo>
                  <a:pt x="1605988" y="20103"/>
                </a:lnTo>
                <a:lnTo>
                  <a:pt x="1559721" y="12937"/>
                </a:lnTo>
                <a:lnTo>
                  <a:pt x="1512957" y="7318"/>
                </a:lnTo>
                <a:lnTo>
                  <a:pt x="1465722" y="3270"/>
                </a:lnTo>
                <a:lnTo>
                  <a:pt x="1418043" y="822"/>
                </a:lnTo>
                <a:lnTo>
                  <a:pt x="1369949" y="0"/>
                </a:lnTo>
                <a:close/>
              </a:path>
            </a:pathLst>
          </a:custGeom>
          <a:solidFill>
            <a:srgbClr val="488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56190" y="3870283"/>
            <a:ext cx="476884" cy="436245"/>
          </a:xfrm>
          <a:custGeom>
            <a:avLst/>
            <a:gdLst/>
            <a:ahLst/>
            <a:cxnLst/>
            <a:rect l="l" t="t" r="r" b="b"/>
            <a:pathLst>
              <a:path w="476885" h="436245">
                <a:moveTo>
                  <a:pt x="162927" y="0"/>
                </a:moveTo>
                <a:lnTo>
                  <a:pt x="96322" y="12594"/>
                </a:lnTo>
                <a:lnTo>
                  <a:pt x="44677" y="62114"/>
                </a:lnTo>
                <a:lnTo>
                  <a:pt x="0" y="122519"/>
                </a:lnTo>
                <a:lnTo>
                  <a:pt x="398170" y="436031"/>
                </a:lnTo>
                <a:lnTo>
                  <a:pt x="409526" y="419074"/>
                </a:lnTo>
                <a:lnTo>
                  <a:pt x="434995" y="378041"/>
                </a:lnTo>
                <a:lnTo>
                  <a:pt x="461676" y="327691"/>
                </a:lnTo>
                <a:lnTo>
                  <a:pt x="476669" y="282780"/>
                </a:lnTo>
                <a:lnTo>
                  <a:pt x="470917" y="248822"/>
                </a:lnTo>
                <a:lnTo>
                  <a:pt x="455560" y="212932"/>
                </a:lnTo>
                <a:lnTo>
                  <a:pt x="432064" y="176308"/>
                </a:lnTo>
                <a:lnTo>
                  <a:pt x="401897" y="140147"/>
                </a:lnTo>
                <a:lnTo>
                  <a:pt x="366525" y="105648"/>
                </a:lnTo>
                <a:lnTo>
                  <a:pt x="327415" y="74008"/>
                </a:lnTo>
                <a:lnTo>
                  <a:pt x="286034" y="46425"/>
                </a:lnTo>
                <a:lnTo>
                  <a:pt x="243848" y="24098"/>
                </a:lnTo>
                <a:lnTo>
                  <a:pt x="202323" y="8223"/>
                </a:lnTo>
                <a:lnTo>
                  <a:pt x="162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3807" y="3511049"/>
            <a:ext cx="274646" cy="159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00360" y="3677432"/>
            <a:ext cx="138370" cy="273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0947" y="3567984"/>
            <a:ext cx="946785" cy="907415"/>
          </a:xfrm>
          <a:custGeom>
            <a:avLst/>
            <a:gdLst/>
            <a:ahLst/>
            <a:cxnLst/>
            <a:rect l="l" t="t" r="r" b="b"/>
            <a:pathLst>
              <a:path w="946785" h="907414">
                <a:moveTo>
                  <a:pt x="496620" y="0"/>
                </a:moveTo>
                <a:lnTo>
                  <a:pt x="411017" y="31447"/>
                </a:lnTo>
                <a:lnTo>
                  <a:pt x="293989" y="70035"/>
                </a:lnTo>
                <a:lnTo>
                  <a:pt x="146202" y="116535"/>
                </a:lnTo>
                <a:lnTo>
                  <a:pt x="130598" y="137204"/>
                </a:lnTo>
                <a:lnTo>
                  <a:pt x="111415" y="171220"/>
                </a:lnTo>
                <a:lnTo>
                  <a:pt x="90120" y="215661"/>
                </a:lnTo>
                <a:lnTo>
                  <a:pt x="68175" y="267607"/>
                </a:lnTo>
                <a:lnTo>
                  <a:pt x="47047" y="324136"/>
                </a:lnTo>
                <a:lnTo>
                  <a:pt x="28201" y="382326"/>
                </a:lnTo>
                <a:lnTo>
                  <a:pt x="13101" y="439257"/>
                </a:lnTo>
                <a:lnTo>
                  <a:pt x="3212" y="492006"/>
                </a:lnTo>
                <a:lnTo>
                  <a:pt x="0" y="537654"/>
                </a:lnTo>
                <a:lnTo>
                  <a:pt x="86504" y="633818"/>
                </a:lnTo>
                <a:lnTo>
                  <a:pt x="121831" y="672128"/>
                </a:lnTo>
                <a:lnTo>
                  <a:pt x="153923" y="705530"/>
                </a:lnTo>
                <a:lnTo>
                  <a:pt x="184315" y="735228"/>
                </a:lnTo>
                <a:lnTo>
                  <a:pt x="195848" y="746984"/>
                </a:lnTo>
                <a:lnTo>
                  <a:pt x="202904" y="753791"/>
                </a:lnTo>
                <a:lnTo>
                  <a:pt x="208375" y="758247"/>
                </a:lnTo>
                <a:lnTo>
                  <a:pt x="215150" y="762952"/>
                </a:lnTo>
                <a:lnTo>
                  <a:pt x="224381" y="769805"/>
                </a:lnTo>
                <a:lnTo>
                  <a:pt x="235178" y="776720"/>
                </a:lnTo>
                <a:lnTo>
                  <a:pt x="244147" y="782067"/>
                </a:lnTo>
                <a:lnTo>
                  <a:pt x="247891" y="784212"/>
                </a:lnTo>
                <a:lnTo>
                  <a:pt x="282776" y="804980"/>
                </a:lnTo>
                <a:lnTo>
                  <a:pt x="321548" y="826404"/>
                </a:lnTo>
                <a:lnTo>
                  <a:pt x="366031" y="849711"/>
                </a:lnTo>
                <a:lnTo>
                  <a:pt x="479437" y="906881"/>
                </a:lnTo>
                <a:lnTo>
                  <a:pt x="654242" y="840588"/>
                </a:lnTo>
                <a:lnTo>
                  <a:pt x="747450" y="801777"/>
                </a:lnTo>
                <a:lnTo>
                  <a:pt x="790506" y="775409"/>
                </a:lnTo>
                <a:lnTo>
                  <a:pt x="814857" y="746442"/>
                </a:lnTo>
                <a:lnTo>
                  <a:pt x="855439" y="669374"/>
                </a:lnTo>
                <a:lnTo>
                  <a:pt x="569099" y="669374"/>
                </a:lnTo>
                <a:lnTo>
                  <a:pt x="550987" y="662376"/>
                </a:lnTo>
                <a:lnTo>
                  <a:pt x="531101" y="642873"/>
                </a:lnTo>
                <a:lnTo>
                  <a:pt x="501911" y="610730"/>
                </a:lnTo>
                <a:lnTo>
                  <a:pt x="468982" y="580585"/>
                </a:lnTo>
                <a:lnTo>
                  <a:pt x="433810" y="552085"/>
                </a:lnTo>
                <a:lnTo>
                  <a:pt x="397869" y="524862"/>
                </a:lnTo>
                <a:lnTo>
                  <a:pt x="364627" y="500732"/>
                </a:lnTo>
                <a:lnTo>
                  <a:pt x="324077" y="474046"/>
                </a:lnTo>
                <a:lnTo>
                  <a:pt x="280662" y="447610"/>
                </a:lnTo>
                <a:lnTo>
                  <a:pt x="238799" y="424216"/>
                </a:lnTo>
                <a:lnTo>
                  <a:pt x="202907" y="406653"/>
                </a:lnTo>
                <a:lnTo>
                  <a:pt x="207455" y="362000"/>
                </a:lnTo>
                <a:lnTo>
                  <a:pt x="220675" y="298697"/>
                </a:lnTo>
                <a:lnTo>
                  <a:pt x="232875" y="245805"/>
                </a:lnTo>
                <a:lnTo>
                  <a:pt x="234365" y="232384"/>
                </a:lnTo>
                <a:lnTo>
                  <a:pt x="287175" y="209802"/>
                </a:lnTo>
                <a:lnTo>
                  <a:pt x="347601" y="186042"/>
                </a:lnTo>
                <a:lnTo>
                  <a:pt x="512294" y="123791"/>
                </a:lnTo>
                <a:lnTo>
                  <a:pt x="540905" y="111417"/>
                </a:lnTo>
                <a:lnTo>
                  <a:pt x="496620" y="0"/>
                </a:lnTo>
                <a:close/>
              </a:path>
              <a:path w="946785" h="907414">
                <a:moveTo>
                  <a:pt x="820889" y="323697"/>
                </a:moveTo>
                <a:lnTo>
                  <a:pt x="728103" y="621576"/>
                </a:lnTo>
                <a:lnTo>
                  <a:pt x="707346" y="638625"/>
                </a:lnTo>
                <a:lnTo>
                  <a:pt x="683279" y="648862"/>
                </a:lnTo>
                <a:lnTo>
                  <a:pt x="653915" y="656898"/>
                </a:lnTo>
                <a:lnTo>
                  <a:pt x="617270" y="667346"/>
                </a:lnTo>
                <a:lnTo>
                  <a:pt x="589755" y="669239"/>
                </a:lnTo>
                <a:lnTo>
                  <a:pt x="569099" y="669374"/>
                </a:lnTo>
                <a:lnTo>
                  <a:pt x="855439" y="669374"/>
                </a:lnTo>
                <a:lnTo>
                  <a:pt x="856343" y="667656"/>
                </a:lnTo>
                <a:lnTo>
                  <a:pt x="899172" y="524862"/>
                </a:lnTo>
                <a:lnTo>
                  <a:pt x="932686" y="387940"/>
                </a:lnTo>
                <a:lnTo>
                  <a:pt x="946226" y="326770"/>
                </a:lnTo>
                <a:lnTo>
                  <a:pt x="820889" y="323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0947" y="3567984"/>
            <a:ext cx="946785" cy="907415"/>
          </a:xfrm>
          <a:custGeom>
            <a:avLst/>
            <a:gdLst/>
            <a:ahLst/>
            <a:cxnLst/>
            <a:rect l="l" t="t" r="r" b="b"/>
            <a:pathLst>
              <a:path w="946785" h="907414">
                <a:moveTo>
                  <a:pt x="496620" y="0"/>
                </a:moveTo>
                <a:lnTo>
                  <a:pt x="411017" y="31447"/>
                </a:lnTo>
                <a:lnTo>
                  <a:pt x="293989" y="70035"/>
                </a:lnTo>
                <a:lnTo>
                  <a:pt x="146202" y="116535"/>
                </a:lnTo>
                <a:lnTo>
                  <a:pt x="130598" y="137204"/>
                </a:lnTo>
                <a:lnTo>
                  <a:pt x="111415" y="171220"/>
                </a:lnTo>
                <a:lnTo>
                  <a:pt x="90120" y="215661"/>
                </a:lnTo>
                <a:lnTo>
                  <a:pt x="68175" y="267607"/>
                </a:lnTo>
                <a:lnTo>
                  <a:pt x="47047" y="324136"/>
                </a:lnTo>
                <a:lnTo>
                  <a:pt x="28201" y="382326"/>
                </a:lnTo>
                <a:lnTo>
                  <a:pt x="13101" y="439257"/>
                </a:lnTo>
                <a:lnTo>
                  <a:pt x="3212" y="492006"/>
                </a:lnTo>
                <a:lnTo>
                  <a:pt x="0" y="537654"/>
                </a:lnTo>
                <a:lnTo>
                  <a:pt x="86504" y="633818"/>
                </a:lnTo>
                <a:lnTo>
                  <a:pt x="121831" y="672128"/>
                </a:lnTo>
                <a:lnTo>
                  <a:pt x="153923" y="705530"/>
                </a:lnTo>
                <a:lnTo>
                  <a:pt x="184315" y="735228"/>
                </a:lnTo>
                <a:lnTo>
                  <a:pt x="195848" y="746984"/>
                </a:lnTo>
                <a:lnTo>
                  <a:pt x="202904" y="753791"/>
                </a:lnTo>
                <a:lnTo>
                  <a:pt x="208375" y="758247"/>
                </a:lnTo>
                <a:lnTo>
                  <a:pt x="215150" y="762952"/>
                </a:lnTo>
                <a:lnTo>
                  <a:pt x="224381" y="769805"/>
                </a:lnTo>
                <a:lnTo>
                  <a:pt x="235178" y="776720"/>
                </a:lnTo>
                <a:lnTo>
                  <a:pt x="244147" y="782067"/>
                </a:lnTo>
                <a:lnTo>
                  <a:pt x="247891" y="784212"/>
                </a:lnTo>
                <a:lnTo>
                  <a:pt x="282776" y="804980"/>
                </a:lnTo>
                <a:lnTo>
                  <a:pt x="321548" y="826404"/>
                </a:lnTo>
                <a:lnTo>
                  <a:pt x="366031" y="849711"/>
                </a:lnTo>
                <a:lnTo>
                  <a:pt x="479437" y="906881"/>
                </a:lnTo>
                <a:lnTo>
                  <a:pt x="641495" y="845422"/>
                </a:lnTo>
                <a:lnTo>
                  <a:pt x="489130" y="845422"/>
                </a:lnTo>
                <a:lnTo>
                  <a:pt x="434741" y="836771"/>
                </a:lnTo>
                <a:lnTo>
                  <a:pt x="383616" y="815314"/>
                </a:lnTo>
                <a:lnTo>
                  <a:pt x="321160" y="766980"/>
                </a:lnTo>
                <a:lnTo>
                  <a:pt x="282340" y="731337"/>
                </a:lnTo>
                <a:lnTo>
                  <a:pt x="241441" y="690712"/>
                </a:lnTo>
                <a:lnTo>
                  <a:pt x="200699" y="647106"/>
                </a:lnTo>
                <a:lnTo>
                  <a:pt x="162350" y="602519"/>
                </a:lnTo>
                <a:lnTo>
                  <a:pt x="128630" y="558952"/>
                </a:lnTo>
                <a:lnTo>
                  <a:pt x="101776" y="518406"/>
                </a:lnTo>
                <a:lnTo>
                  <a:pt x="84024" y="482881"/>
                </a:lnTo>
                <a:lnTo>
                  <a:pt x="77609" y="454380"/>
                </a:lnTo>
                <a:lnTo>
                  <a:pt x="81545" y="407200"/>
                </a:lnTo>
                <a:lnTo>
                  <a:pt x="92091" y="350684"/>
                </a:lnTo>
                <a:lnTo>
                  <a:pt x="107361" y="290753"/>
                </a:lnTo>
                <a:lnTo>
                  <a:pt x="125463" y="233329"/>
                </a:lnTo>
                <a:lnTo>
                  <a:pt x="144509" y="184331"/>
                </a:lnTo>
                <a:lnTo>
                  <a:pt x="162610" y="149682"/>
                </a:lnTo>
                <a:lnTo>
                  <a:pt x="220562" y="114887"/>
                </a:lnTo>
                <a:lnTo>
                  <a:pt x="270808" y="95635"/>
                </a:lnTo>
                <a:lnTo>
                  <a:pt x="329133" y="76259"/>
                </a:lnTo>
                <a:lnTo>
                  <a:pt x="390964" y="57593"/>
                </a:lnTo>
                <a:lnTo>
                  <a:pt x="451726" y="40472"/>
                </a:lnTo>
                <a:lnTo>
                  <a:pt x="506844" y="25730"/>
                </a:lnTo>
                <a:lnTo>
                  <a:pt x="496620" y="0"/>
                </a:lnTo>
                <a:close/>
              </a:path>
              <a:path w="946785" h="907414">
                <a:moveTo>
                  <a:pt x="926084" y="326275"/>
                </a:moveTo>
                <a:lnTo>
                  <a:pt x="908110" y="407372"/>
                </a:lnTo>
                <a:lnTo>
                  <a:pt x="894185" y="467200"/>
                </a:lnTo>
                <a:lnTo>
                  <a:pt x="878344" y="531906"/>
                </a:lnTo>
                <a:lnTo>
                  <a:pt x="861620" y="595506"/>
                </a:lnTo>
                <a:lnTo>
                  <a:pt x="845045" y="652018"/>
                </a:lnTo>
                <a:lnTo>
                  <a:pt x="829651" y="695459"/>
                </a:lnTo>
                <a:lnTo>
                  <a:pt x="778059" y="751015"/>
                </a:lnTo>
                <a:lnTo>
                  <a:pt x="723877" y="783623"/>
                </a:lnTo>
                <a:lnTo>
                  <a:pt x="667605" y="811804"/>
                </a:lnTo>
                <a:lnTo>
                  <a:pt x="622922" y="829690"/>
                </a:lnTo>
                <a:lnTo>
                  <a:pt x="541886" y="844782"/>
                </a:lnTo>
                <a:lnTo>
                  <a:pt x="489130" y="845422"/>
                </a:lnTo>
                <a:lnTo>
                  <a:pt x="641495" y="845422"/>
                </a:lnTo>
                <a:lnTo>
                  <a:pt x="747450" y="801777"/>
                </a:lnTo>
                <a:lnTo>
                  <a:pt x="790506" y="775409"/>
                </a:lnTo>
                <a:lnTo>
                  <a:pt x="856343" y="667656"/>
                </a:lnTo>
                <a:lnTo>
                  <a:pt x="899172" y="524862"/>
                </a:lnTo>
                <a:lnTo>
                  <a:pt x="932686" y="387940"/>
                </a:lnTo>
                <a:lnTo>
                  <a:pt x="946226" y="326770"/>
                </a:lnTo>
                <a:lnTo>
                  <a:pt x="926084" y="326275"/>
                </a:lnTo>
                <a:close/>
              </a:path>
            </a:pathLst>
          </a:custGeom>
          <a:solidFill>
            <a:srgbClr val="DAE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2403" y="3970247"/>
            <a:ext cx="663575" cy="595630"/>
          </a:xfrm>
          <a:custGeom>
            <a:avLst/>
            <a:gdLst/>
            <a:ahLst/>
            <a:cxnLst/>
            <a:rect l="l" t="t" r="r" b="b"/>
            <a:pathLst>
              <a:path w="663575" h="595629">
                <a:moveTo>
                  <a:pt x="34401" y="0"/>
                </a:moveTo>
                <a:lnTo>
                  <a:pt x="20088" y="3084"/>
                </a:lnTo>
                <a:lnTo>
                  <a:pt x="8256" y="11858"/>
                </a:lnTo>
                <a:lnTo>
                  <a:pt x="0" y="33540"/>
                </a:lnTo>
                <a:lnTo>
                  <a:pt x="2080" y="64705"/>
                </a:lnTo>
                <a:lnTo>
                  <a:pt x="13166" y="103372"/>
                </a:lnTo>
                <a:lnTo>
                  <a:pt x="31929" y="147561"/>
                </a:lnTo>
                <a:lnTo>
                  <a:pt x="57037" y="195291"/>
                </a:lnTo>
                <a:lnTo>
                  <a:pt x="87161" y="244581"/>
                </a:lnTo>
                <a:lnTo>
                  <a:pt x="120970" y="293452"/>
                </a:lnTo>
                <a:lnTo>
                  <a:pt x="157133" y="339922"/>
                </a:lnTo>
                <a:lnTo>
                  <a:pt x="194322" y="382010"/>
                </a:lnTo>
                <a:lnTo>
                  <a:pt x="231205" y="417737"/>
                </a:lnTo>
                <a:lnTo>
                  <a:pt x="270366" y="449137"/>
                </a:lnTo>
                <a:lnTo>
                  <a:pt x="315602" y="480249"/>
                </a:lnTo>
                <a:lnTo>
                  <a:pt x="364904" y="509903"/>
                </a:lnTo>
                <a:lnTo>
                  <a:pt x="416268" y="536933"/>
                </a:lnTo>
                <a:lnTo>
                  <a:pt x="467687" y="560170"/>
                </a:lnTo>
                <a:lnTo>
                  <a:pt x="517153" y="578444"/>
                </a:lnTo>
                <a:lnTo>
                  <a:pt x="562661" y="590589"/>
                </a:lnTo>
                <a:lnTo>
                  <a:pt x="602205" y="595435"/>
                </a:lnTo>
                <a:lnTo>
                  <a:pt x="633777" y="591814"/>
                </a:lnTo>
                <a:lnTo>
                  <a:pt x="655372" y="578558"/>
                </a:lnTo>
                <a:lnTo>
                  <a:pt x="662347" y="565518"/>
                </a:lnTo>
                <a:lnTo>
                  <a:pt x="663395" y="550800"/>
                </a:lnTo>
                <a:lnTo>
                  <a:pt x="658733" y="536175"/>
                </a:lnTo>
                <a:lnTo>
                  <a:pt x="648577" y="523414"/>
                </a:lnTo>
                <a:lnTo>
                  <a:pt x="619644" y="515504"/>
                </a:lnTo>
                <a:lnTo>
                  <a:pt x="542634" y="486405"/>
                </a:lnTo>
                <a:lnTo>
                  <a:pt x="432229" y="428061"/>
                </a:lnTo>
                <a:lnTo>
                  <a:pt x="303112" y="332419"/>
                </a:lnTo>
                <a:lnTo>
                  <a:pt x="199168" y="239678"/>
                </a:lnTo>
                <a:lnTo>
                  <a:pt x="139547" y="175282"/>
                </a:lnTo>
                <a:lnTo>
                  <a:pt x="101774" y="109094"/>
                </a:lnTo>
                <a:lnTo>
                  <a:pt x="63374" y="10982"/>
                </a:lnTo>
                <a:lnTo>
                  <a:pt x="49420" y="2625"/>
                </a:lnTo>
                <a:lnTo>
                  <a:pt x="34401" y="0"/>
                </a:lnTo>
                <a:close/>
              </a:path>
            </a:pathLst>
          </a:custGeom>
          <a:solidFill>
            <a:srgbClr val="1D2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62837" y="4006942"/>
            <a:ext cx="121920" cy="50800"/>
          </a:xfrm>
          <a:custGeom>
            <a:avLst/>
            <a:gdLst/>
            <a:ahLst/>
            <a:cxnLst/>
            <a:rect l="l" t="t" r="r" b="b"/>
            <a:pathLst>
              <a:path w="121920" h="50800">
                <a:moveTo>
                  <a:pt x="118249" y="0"/>
                </a:moveTo>
                <a:lnTo>
                  <a:pt x="3962" y="39865"/>
                </a:lnTo>
                <a:lnTo>
                  <a:pt x="0" y="50774"/>
                </a:lnTo>
                <a:lnTo>
                  <a:pt x="91427" y="16230"/>
                </a:lnTo>
                <a:lnTo>
                  <a:pt x="121424" y="4000"/>
                </a:lnTo>
                <a:lnTo>
                  <a:pt x="118249" y="0"/>
                </a:lnTo>
                <a:close/>
              </a:path>
            </a:pathLst>
          </a:custGeom>
          <a:solidFill>
            <a:srgbClr val="2B4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12324" y="4191615"/>
            <a:ext cx="95250" cy="94615"/>
          </a:xfrm>
          <a:custGeom>
            <a:avLst/>
            <a:gdLst/>
            <a:ahLst/>
            <a:cxnLst/>
            <a:rect l="l" t="t" r="r" b="b"/>
            <a:pathLst>
              <a:path w="95250" h="94614">
                <a:moveTo>
                  <a:pt x="91008" y="0"/>
                </a:moveTo>
                <a:lnTo>
                  <a:pt x="68859" y="24688"/>
                </a:lnTo>
                <a:lnTo>
                  <a:pt x="0" y="93637"/>
                </a:lnTo>
                <a:lnTo>
                  <a:pt x="11671" y="94475"/>
                </a:lnTo>
                <a:lnTo>
                  <a:pt x="94703" y="6946"/>
                </a:lnTo>
                <a:lnTo>
                  <a:pt x="91008" y="0"/>
                </a:lnTo>
                <a:close/>
              </a:path>
            </a:pathLst>
          </a:custGeom>
          <a:solidFill>
            <a:srgbClr val="2B4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1649" y="4073059"/>
            <a:ext cx="65449" cy="641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9279" y="4038125"/>
            <a:ext cx="299720" cy="300990"/>
          </a:xfrm>
          <a:custGeom>
            <a:avLst/>
            <a:gdLst/>
            <a:ahLst/>
            <a:cxnLst/>
            <a:rect l="l" t="t" r="r" b="b"/>
            <a:pathLst>
              <a:path w="299720" h="300989">
                <a:moveTo>
                  <a:pt x="169170" y="0"/>
                </a:moveTo>
                <a:lnTo>
                  <a:pt x="124517" y="4743"/>
                </a:lnTo>
                <a:lnTo>
                  <a:pt x="76120" y="14841"/>
                </a:lnTo>
                <a:lnTo>
                  <a:pt x="39465" y="29430"/>
                </a:lnTo>
                <a:lnTo>
                  <a:pt x="10860" y="57777"/>
                </a:lnTo>
                <a:lnTo>
                  <a:pt x="0" y="91930"/>
                </a:lnTo>
                <a:lnTo>
                  <a:pt x="3759" y="130146"/>
                </a:lnTo>
                <a:lnTo>
                  <a:pt x="19014" y="170684"/>
                </a:lnTo>
                <a:lnTo>
                  <a:pt x="42640" y="211802"/>
                </a:lnTo>
                <a:lnTo>
                  <a:pt x="71431" y="249624"/>
                </a:lnTo>
                <a:lnTo>
                  <a:pt x="103711" y="279198"/>
                </a:lnTo>
                <a:lnTo>
                  <a:pt x="138718" y="297256"/>
                </a:lnTo>
                <a:lnTo>
                  <a:pt x="175689" y="300535"/>
                </a:lnTo>
                <a:lnTo>
                  <a:pt x="213861" y="285767"/>
                </a:lnTo>
                <a:lnTo>
                  <a:pt x="241078" y="259608"/>
                </a:lnTo>
                <a:lnTo>
                  <a:pt x="268198" y="222191"/>
                </a:lnTo>
                <a:lnTo>
                  <a:pt x="289603" y="185897"/>
                </a:lnTo>
                <a:lnTo>
                  <a:pt x="299675" y="163110"/>
                </a:lnTo>
                <a:lnTo>
                  <a:pt x="299239" y="146190"/>
                </a:lnTo>
                <a:lnTo>
                  <a:pt x="282412" y="94643"/>
                </a:lnTo>
                <a:lnTo>
                  <a:pt x="251199" y="45863"/>
                </a:lnTo>
                <a:lnTo>
                  <a:pt x="214300" y="12577"/>
                </a:lnTo>
                <a:lnTo>
                  <a:pt x="169170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8099" y="4313886"/>
            <a:ext cx="67945" cy="55880"/>
          </a:xfrm>
          <a:custGeom>
            <a:avLst/>
            <a:gdLst/>
            <a:ahLst/>
            <a:cxnLst/>
            <a:rect l="l" t="t" r="r" b="b"/>
            <a:pathLst>
              <a:path w="67945" h="55879">
                <a:moveTo>
                  <a:pt x="62484" y="0"/>
                </a:moveTo>
                <a:lnTo>
                  <a:pt x="27610" y="15354"/>
                </a:lnTo>
                <a:lnTo>
                  <a:pt x="0" y="36701"/>
                </a:lnTo>
                <a:lnTo>
                  <a:pt x="819" y="45102"/>
                </a:lnTo>
                <a:lnTo>
                  <a:pt x="3621" y="52491"/>
                </a:lnTo>
                <a:lnTo>
                  <a:pt x="8636" y="55676"/>
                </a:lnTo>
                <a:lnTo>
                  <a:pt x="17348" y="53261"/>
                </a:lnTo>
                <a:lnTo>
                  <a:pt x="53645" y="25996"/>
                </a:lnTo>
                <a:lnTo>
                  <a:pt x="67511" y="1713"/>
                </a:lnTo>
                <a:lnTo>
                  <a:pt x="62484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19722" y="4069322"/>
            <a:ext cx="67310" cy="58419"/>
          </a:xfrm>
          <a:custGeom>
            <a:avLst/>
            <a:gdLst/>
            <a:ahLst/>
            <a:cxnLst/>
            <a:rect l="l" t="t" r="r" b="b"/>
            <a:pathLst>
              <a:path w="67310" h="58420">
                <a:moveTo>
                  <a:pt x="61409" y="0"/>
                </a:moveTo>
                <a:lnTo>
                  <a:pt x="26028" y="16513"/>
                </a:lnTo>
                <a:lnTo>
                  <a:pt x="0" y="44769"/>
                </a:lnTo>
                <a:lnTo>
                  <a:pt x="1867" y="50407"/>
                </a:lnTo>
                <a:lnTo>
                  <a:pt x="8355" y="54916"/>
                </a:lnTo>
                <a:lnTo>
                  <a:pt x="16307" y="57749"/>
                </a:lnTo>
                <a:lnTo>
                  <a:pt x="22567" y="58358"/>
                </a:lnTo>
                <a:lnTo>
                  <a:pt x="29107" y="51663"/>
                </a:lnTo>
                <a:lnTo>
                  <a:pt x="43714" y="36145"/>
                </a:lnTo>
                <a:lnTo>
                  <a:pt x="58877" y="18656"/>
                </a:lnTo>
                <a:lnTo>
                  <a:pt x="67081" y="6046"/>
                </a:lnTo>
                <a:lnTo>
                  <a:pt x="66634" y="751"/>
                </a:lnTo>
                <a:lnTo>
                  <a:pt x="61409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8332" y="4002764"/>
            <a:ext cx="387350" cy="395605"/>
          </a:xfrm>
          <a:custGeom>
            <a:avLst/>
            <a:gdLst/>
            <a:ahLst/>
            <a:cxnLst/>
            <a:rect l="l" t="t" r="r" b="b"/>
            <a:pathLst>
              <a:path w="387350" h="395604">
                <a:moveTo>
                  <a:pt x="210023" y="0"/>
                </a:moveTo>
                <a:lnTo>
                  <a:pt x="205526" y="42"/>
                </a:lnTo>
                <a:lnTo>
                  <a:pt x="200807" y="7941"/>
                </a:lnTo>
                <a:lnTo>
                  <a:pt x="187384" y="19578"/>
                </a:lnTo>
                <a:lnTo>
                  <a:pt x="166360" y="34525"/>
                </a:lnTo>
                <a:lnTo>
                  <a:pt x="138838" y="52354"/>
                </a:lnTo>
                <a:lnTo>
                  <a:pt x="103975" y="76018"/>
                </a:lnTo>
                <a:lnTo>
                  <a:pt x="71080" y="102712"/>
                </a:lnTo>
                <a:lnTo>
                  <a:pt x="42193" y="132341"/>
                </a:lnTo>
                <a:lnTo>
                  <a:pt x="19357" y="164811"/>
                </a:lnTo>
                <a:lnTo>
                  <a:pt x="4612" y="200025"/>
                </a:lnTo>
                <a:lnTo>
                  <a:pt x="0" y="237889"/>
                </a:lnTo>
                <a:lnTo>
                  <a:pt x="7561" y="278308"/>
                </a:lnTo>
                <a:lnTo>
                  <a:pt x="29339" y="321187"/>
                </a:lnTo>
                <a:lnTo>
                  <a:pt x="72968" y="368686"/>
                </a:lnTo>
                <a:lnTo>
                  <a:pt x="118923" y="391291"/>
                </a:lnTo>
                <a:lnTo>
                  <a:pt x="164492" y="395070"/>
                </a:lnTo>
                <a:lnTo>
                  <a:pt x="206962" y="386087"/>
                </a:lnTo>
                <a:lnTo>
                  <a:pt x="243622" y="370410"/>
                </a:lnTo>
                <a:lnTo>
                  <a:pt x="288660" y="343234"/>
                </a:lnTo>
                <a:lnTo>
                  <a:pt x="339111" y="305142"/>
                </a:lnTo>
                <a:lnTo>
                  <a:pt x="373052" y="253966"/>
                </a:lnTo>
                <a:lnTo>
                  <a:pt x="365521" y="253966"/>
                </a:lnTo>
                <a:lnTo>
                  <a:pt x="375534" y="237278"/>
                </a:lnTo>
                <a:lnTo>
                  <a:pt x="381140" y="226380"/>
                </a:lnTo>
                <a:lnTo>
                  <a:pt x="384382" y="216470"/>
                </a:lnTo>
                <a:lnTo>
                  <a:pt x="386050" y="208627"/>
                </a:lnTo>
                <a:lnTo>
                  <a:pt x="377484" y="208627"/>
                </a:lnTo>
                <a:lnTo>
                  <a:pt x="377194" y="200025"/>
                </a:lnTo>
                <a:lnTo>
                  <a:pt x="376504" y="183003"/>
                </a:lnTo>
                <a:lnTo>
                  <a:pt x="375282" y="160766"/>
                </a:lnTo>
                <a:lnTo>
                  <a:pt x="373572" y="140949"/>
                </a:lnTo>
                <a:lnTo>
                  <a:pt x="371791" y="127792"/>
                </a:lnTo>
                <a:lnTo>
                  <a:pt x="357761" y="127792"/>
                </a:lnTo>
                <a:lnTo>
                  <a:pt x="355679" y="120791"/>
                </a:lnTo>
                <a:lnTo>
                  <a:pt x="350584" y="104336"/>
                </a:lnTo>
                <a:lnTo>
                  <a:pt x="344200" y="85245"/>
                </a:lnTo>
                <a:lnTo>
                  <a:pt x="338254" y="70337"/>
                </a:lnTo>
                <a:lnTo>
                  <a:pt x="336816" y="67390"/>
                </a:lnTo>
                <a:lnTo>
                  <a:pt x="323217" y="67390"/>
                </a:lnTo>
                <a:lnTo>
                  <a:pt x="322273" y="63779"/>
                </a:lnTo>
                <a:lnTo>
                  <a:pt x="319093" y="54681"/>
                </a:lnTo>
                <a:lnTo>
                  <a:pt x="313155" y="42702"/>
                </a:lnTo>
                <a:lnTo>
                  <a:pt x="305657" y="32732"/>
                </a:lnTo>
                <a:lnTo>
                  <a:pt x="281053" y="32732"/>
                </a:lnTo>
                <a:lnTo>
                  <a:pt x="281053" y="30129"/>
                </a:lnTo>
                <a:lnTo>
                  <a:pt x="280639" y="28197"/>
                </a:lnTo>
                <a:lnTo>
                  <a:pt x="277743" y="24488"/>
                </a:lnTo>
                <a:lnTo>
                  <a:pt x="274378" y="20959"/>
                </a:lnTo>
                <a:lnTo>
                  <a:pt x="234304" y="20959"/>
                </a:lnTo>
                <a:lnTo>
                  <a:pt x="229808" y="16587"/>
                </a:lnTo>
                <a:lnTo>
                  <a:pt x="219915" y="7558"/>
                </a:lnTo>
                <a:lnTo>
                  <a:pt x="210023" y="0"/>
                </a:lnTo>
                <a:close/>
              </a:path>
              <a:path w="387350" h="395604">
                <a:moveTo>
                  <a:pt x="373331" y="253306"/>
                </a:moveTo>
                <a:lnTo>
                  <a:pt x="370499" y="253598"/>
                </a:lnTo>
                <a:lnTo>
                  <a:pt x="367921" y="253814"/>
                </a:lnTo>
                <a:lnTo>
                  <a:pt x="365521" y="253966"/>
                </a:lnTo>
                <a:lnTo>
                  <a:pt x="373052" y="253966"/>
                </a:lnTo>
                <a:lnTo>
                  <a:pt x="373331" y="253306"/>
                </a:lnTo>
                <a:close/>
              </a:path>
              <a:path w="387350" h="395604">
                <a:moveTo>
                  <a:pt x="387301" y="202747"/>
                </a:moveTo>
                <a:lnTo>
                  <a:pt x="377484" y="208627"/>
                </a:lnTo>
                <a:lnTo>
                  <a:pt x="386050" y="208627"/>
                </a:lnTo>
                <a:lnTo>
                  <a:pt x="387301" y="202747"/>
                </a:lnTo>
                <a:close/>
              </a:path>
              <a:path w="387350" h="395604">
                <a:moveTo>
                  <a:pt x="367825" y="107121"/>
                </a:moveTo>
                <a:lnTo>
                  <a:pt x="367032" y="107942"/>
                </a:lnTo>
                <a:lnTo>
                  <a:pt x="366702" y="114800"/>
                </a:lnTo>
                <a:lnTo>
                  <a:pt x="357761" y="127792"/>
                </a:lnTo>
                <a:lnTo>
                  <a:pt x="371791" y="127792"/>
                </a:lnTo>
                <a:lnTo>
                  <a:pt x="371493" y="125588"/>
                </a:lnTo>
                <a:lnTo>
                  <a:pt x="369445" y="113658"/>
                </a:lnTo>
                <a:lnTo>
                  <a:pt x="367825" y="107121"/>
                </a:lnTo>
                <a:close/>
              </a:path>
              <a:path w="387350" h="395604">
                <a:moveTo>
                  <a:pt x="331662" y="52646"/>
                </a:moveTo>
                <a:lnTo>
                  <a:pt x="327852" y="57294"/>
                </a:lnTo>
                <a:lnTo>
                  <a:pt x="323217" y="67390"/>
                </a:lnTo>
                <a:lnTo>
                  <a:pt x="336816" y="67390"/>
                </a:lnTo>
                <a:lnTo>
                  <a:pt x="331396" y="56278"/>
                </a:lnTo>
                <a:lnTo>
                  <a:pt x="331662" y="52646"/>
                </a:lnTo>
                <a:close/>
              </a:path>
              <a:path w="387350" h="395604">
                <a:moveTo>
                  <a:pt x="285104" y="13822"/>
                </a:moveTo>
                <a:lnTo>
                  <a:pt x="281053" y="32732"/>
                </a:lnTo>
                <a:lnTo>
                  <a:pt x="305657" y="32732"/>
                </a:lnTo>
                <a:lnTo>
                  <a:pt x="303938" y="30446"/>
                </a:lnTo>
                <a:lnTo>
                  <a:pt x="289219" y="15079"/>
                </a:lnTo>
                <a:lnTo>
                  <a:pt x="285104" y="13822"/>
                </a:lnTo>
                <a:close/>
              </a:path>
              <a:path w="387350" h="395604">
                <a:moveTo>
                  <a:pt x="254573" y="703"/>
                </a:moveTo>
                <a:lnTo>
                  <a:pt x="234304" y="20959"/>
                </a:lnTo>
                <a:lnTo>
                  <a:pt x="274378" y="20959"/>
                </a:lnTo>
                <a:lnTo>
                  <a:pt x="269882" y="16243"/>
                </a:lnTo>
                <a:lnTo>
                  <a:pt x="254573" y="703"/>
                </a:lnTo>
                <a:close/>
              </a:path>
            </a:pathLst>
          </a:custGeom>
          <a:solidFill>
            <a:srgbClr val="445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68288" y="4093514"/>
            <a:ext cx="265430" cy="304800"/>
          </a:xfrm>
          <a:custGeom>
            <a:avLst/>
            <a:gdLst/>
            <a:ahLst/>
            <a:cxnLst/>
            <a:rect l="l" t="t" r="r" b="b"/>
            <a:pathLst>
              <a:path w="265429" h="304800">
                <a:moveTo>
                  <a:pt x="85044" y="0"/>
                </a:moveTo>
                <a:lnTo>
                  <a:pt x="52104" y="30537"/>
                </a:lnTo>
                <a:lnTo>
                  <a:pt x="25271" y="64378"/>
                </a:lnTo>
                <a:lnTo>
                  <a:pt x="7063" y="101404"/>
                </a:lnTo>
                <a:lnTo>
                  <a:pt x="0" y="141501"/>
                </a:lnTo>
                <a:lnTo>
                  <a:pt x="6599" y="184552"/>
                </a:lnTo>
                <a:lnTo>
                  <a:pt x="29380" y="230441"/>
                </a:lnTo>
                <a:lnTo>
                  <a:pt x="70948" y="276359"/>
                </a:lnTo>
                <a:lnTo>
                  <a:pt x="114744" y="299354"/>
                </a:lnTo>
                <a:lnTo>
                  <a:pt x="158412" y="304698"/>
                </a:lnTo>
                <a:lnTo>
                  <a:pt x="199595" y="297664"/>
                </a:lnTo>
                <a:lnTo>
                  <a:pt x="235936" y="283523"/>
                </a:lnTo>
                <a:lnTo>
                  <a:pt x="255588" y="272753"/>
                </a:lnTo>
                <a:lnTo>
                  <a:pt x="208869" y="272753"/>
                </a:lnTo>
                <a:lnTo>
                  <a:pt x="191153" y="271145"/>
                </a:lnTo>
                <a:lnTo>
                  <a:pt x="138801" y="256539"/>
                </a:lnTo>
                <a:lnTo>
                  <a:pt x="101116" y="232264"/>
                </a:lnTo>
                <a:lnTo>
                  <a:pt x="76349" y="200399"/>
                </a:lnTo>
                <a:lnTo>
                  <a:pt x="62751" y="163023"/>
                </a:lnTo>
                <a:lnTo>
                  <a:pt x="58571" y="122216"/>
                </a:lnTo>
                <a:lnTo>
                  <a:pt x="62060" y="80056"/>
                </a:lnTo>
                <a:lnTo>
                  <a:pt x="71468" y="38624"/>
                </a:lnTo>
                <a:lnTo>
                  <a:pt x="85044" y="0"/>
                </a:lnTo>
                <a:close/>
              </a:path>
              <a:path w="265429" h="304800">
                <a:moveTo>
                  <a:pt x="265080" y="267550"/>
                </a:moveTo>
                <a:lnTo>
                  <a:pt x="246092" y="270707"/>
                </a:lnTo>
                <a:lnTo>
                  <a:pt x="227268" y="272524"/>
                </a:lnTo>
                <a:lnTo>
                  <a:pt x="208869" y="272753"/>
                </a:lnTo>
                <a:lnTo>
                  <a:pt x="255588" y="272753"/>
                </a:lnTo>
                <a:lnTo>
                  <a:pt x="265080" y="267550"/>
                </a:lnTo>
                <a:close/>
              </a:path>
            </a:pathLst>
          </a:custGeom>
          <a:solidFill>
            <a:srgbClr val="2E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79617" y="4006202"/>
            <a:ext cx="128689" cy="193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2343" y="3680295"/>
            <a:ext cx="432434" cy="466090"/>
          </a:xfrm>
          <a:custGeom>
            <a:avLst/>
            <a:gdLst/>
            <a:ahLst/>
            <a:cxnLst/>
            <a:rect l="l" t="t" r="r" b="b"/>
            <a:pathLst>
              <a:path w="432434" h="466089">
                <a:moveTo>
                  <a:pt x="247281" y="0"/>
                </a:moveTo>
                <a:lnTo>
                  <a:pt x="201991" y="40553"/>
                </a:lnTo>
                <a:lnTo>
                  <a:pt x="163423" y="78406"/>
                </a:lnTo>
                <a:lnTo>
                  <a:pt x="130271" y="114776"/>
                </a:lnTo>
                <a:lnTo>
                  <a:pt x="101228" y="150880"/>
                </a:lnTo>
                <a:lnTo>
                  <a:pt x="74986" y="187936"/>
                </a:lnTo>
                <a:lnTo>
                  <a:pt x="50239" y="227162"/>
                </a:lnTo>
                <a:lnTo>
                  <a:pt x="25679" y="269774"/>
                </a:lnTo>
                <a:lnTo>
                  <a:pt x="0" y="316991"/>
                </a:lnTo>
                <a:lnTo>
                  <a:pt x="8509" y="363936"/>
                </a:lnTo>
                <a:lnTo>
                  <a:pt x="17262" y="395081"/>
                </a:lnTo>
                <a:lnTo>
                  <a:pt x="31582" y="424373"/>
                </a:lnTo>
                <a:lnTo>
                  <a:pt x="56794" y="465759"/>
                </a:lnTo>
                <a:lnTo>
                  <a:pt x="432346" y="25272"/>
                </a:lnTo>
                <a:lnTo>
                  <a:pt x="412496" y="21102"/>
                </a:lnTo>
                <a:lnTo>
                  <a:pt x="363993" y="12045"/>
                </a:lnTo>
                <a:lnTo>
                  <a:pt x="303399" y="3284"/>
                </a:lnTo>
                <a:lnTo>
                  <a:pt x="247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0356" y="3190158"/>
            <a:ext cx="139312" cy="1473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60384" y="3168874"/>
            <a:ext cx="302260" cy="209550"/>
          </a:xfrm>
          <a:custGeom>
            <a:avLst/>
            <a:gdLst/>
            <a:ahLst/>
            <a:cxnLst/>
            <a:rect l="l" t="t" r="r" b="b"/>
            <a:pathLst>
              <a:path w="302259" h="209550">
                <a:moveTo>
                  <a:pt x="215428" y="44094"/>
                </a:moveTo>
                <a:lnTo>
                  <a:pt x="83299" y="44094"/>
                </a:lnTo>
                <a:lnTo>
                  <a:pt x="99536" y="49198"/>
                </a:lnTo>
                <a:lnTo>
                  <a:pt x="119535" y="58199"/>
                </a:lnTo>
                <a:lnTo>
                  <a:pt x="135948" y="69974"/>
                </a:lnTo>
                <a:lnTo>
                  <a:pt x="141427" y="83400"/>
                </a:lnTo>
                <a:lnTo>
                  <a:pt x="137553" y="90006"/>
                </a:lnTo>
                <a:lnTo>
                  <a:pt x="129619" y="94402"/>
                </a:lnTo>
                <a:lnTo>
                  <a:pt x="119071" y="96974"/>
                </a:lnTo>
                <a:lnTo>
                  <a:pt x="107353" y="98107"/>
                </a:lnTo>
                <a:lnTo>
                  <a:pt x="111328" y="147993"/>
                </a:lnTo>
                <a:lnTo>
                  <a:pt x="116700" y="150863"/>
                </a:lnTo>
                <a:lnTo>
                  <a:pt x="121551" y="154266"/>
                </a:lnTo>
                <a:lnTo>
                  <a:pt x="125438" y="158356"/>
                </a:lnTo>
                <a:lnTo>
                  <a:pt x="145756" y="169505"/>
                </a:lnTo>
                <a:lnTo>
                  <a:pt x="171859" y="173432"/>
                </a:lnTo>
                <a:lnTo>
                  <a:pt x="213118" y="173736"/>
                </a:lnTo>
                <a:lnTo>
                  <a:pt x="221637" y="177032"/>
                </a:lnTo>
                <a:lnTo>
                  <a:pt x="237034" y="184981"/>
                </a:lnTo>
                <a:lnTo>
                  <a:pt x="257215" y="196245"/>
                </a:lnTo>
                <a:lnTo>
                  <a:pt x="280085" y="209486"/>
                </a:lnTo>
                <a:lnTo>
                  <a:pt x="287506" y="187657"/>
                </a:lnTo>
                <a:lnTo>
                  <a:pt x="293616" y="165530"/>
                </a:lnTo>
                <a:lnTo>
                  <a:pt x="298418" y="143162"/>
                </a:lnTo>
                <a:lnTo>
                  <a:pt x="301917" y="120611"/>
                </a:lnTo>
                <a:lnTo>
                  <a:pt x="289825" y="116765"/>
                </a:lnTo>
                <a:lnTo>
                  <a:pt x="279100" y="113034"/>
                </a:lnTo>
                <a:lnTo>
                  <a:pt x="270515" y="109587"/>
                </a:lnTo>
                <a:lnTo>
                  <a:pt x="264845" y="106591"/>
                </a:lnTo>
                <a:lnTo>
                  <a:pt x="247273" y="85767"/>
                </a:lnTo>
                <a:lnTo>
                  <a:pt x="219869" y="49198"/>
                </a:lnTo>
                <a:lnTo>
                  <a:pt x="215428" y="44094"/>
                </a:lnTo>
                <a:close/>
              </a:path>
              <a:path w="302259" h="209550">
                <a:moveTo>
                  <a:pt x="164350" y="0"/>
                </a:moveTo>
                <a:lnTo>
                  <a:pt x="96542" y="2725"/>
                </a:lnTo>
                <a:lnTo>
                  <a:pt x="54165" y="8699"/>
                </a:lnTo>
                <a:lnTo>
                  <a:pt x="27119" y="36734"/>
                </a:lnTo>
                <a:lnTo>
                  <a:pt x="16598" y="49276"/>
                </a:lnTo>
                <a:lnTo>
                  <a:pt x="2730" y="65722"/>
                </a:lnTo>
                <a:lnTo>
                  <a:pt x="0" y="70587"/>
                </a:lnTo>
                <a:lnTo>
                  <a:pt x="2516" y="73642"/>
                </a:lnTo>
                <a:lnTo>
                  <a:pt x="10769" y="74632"/>
                </a:lnTo>
                <a:lnTo>
                  <a:pt x="25247" y="73304"/>
                </a:lnTo>
                <a:lnTo>
                  <a:pt x="42078" y="66765"/>
                </a:lnTo>
                <a:lnTo>
                  <a:pt x="57202" y="56013"/>
                </a:lnTo>
                <a:lnTo>
                  <a:pt x="70862" y="46604"/>
                </a:lnTo>
                <a:lnTo>
                  <a:pt x="83299" y="44094"/>
                </a:lnTo>
                <a:lnTo>
                  <a:pt x="215428" y="44094"/>
                </a:lnTo>
                <a:lnTo>
                  <a:pt x="189931" y="14793"/>
                </a:lnTo>
                <a:lnTo>
                  <a:pt x="164350" y="0"/>
                </a:lnTo>
                <a:close/>
              </a:path>
            </a:pathLst>
          </a:custGeom>
          <a:solidFill>
            <a:srgbClr val="EB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72633" y="3249643"/>
            <a:ext cx="133196" cy="88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55538" y="3262749"/>
            <a:ext cx="106756" cy="1266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1847" y="3642141"/>
            <a:ext cx="64401" cy="1095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08780" y="3614022"/>
            <a:ext cx="187325" cy="369570"/>
          </a:xfrm>
          <a:custGeom>
            <a:avLst/>
            <a:gdLst/>
            <a:ahLst/>
            <a:cxnLst/>
            <a:rect l="l" t="t" r="r" b="b"/>
            <a:pathLst>
              <a:path w="187325" h="369570">
                <a:moveTo>
                  <a:pt x="84976" y="0"/>
                </a:moveTo>
                <a:lnTo>
                  <a:pt x="34795" y="27432"/>
                </a:lnTo>
                <a:lnTo>
                  <a:pt x="12809" y="69305"/>
                </a:lnTo>
                <a:lnTo>
                  <a:pt x="0" y="124824"/>
                </a:lnTo>
                <a:lnTo>
                  <a:pt x="6806" y="148755"/>
                </a:lnTo>
                <a:lnTo>
                  <a:pt x="27468" y="180028"/>
                </a:lnTo>
                <a:lnTo>
                  <a:pt x="50204" y="209410"/>
                </a:lnTo>
                <a:lnTo>
                  <a:pt x="63233" y="227669"/>
                </a:lnTo>
                <a:lnTo>
                  <a:pt x="66690" y="238910"/>
                </a:lnTo>
                <a:lnTo>
                  <a:pt x="73494" y="265012"/>
                </a:lnTo>
                <a:lnTo>
                  <a:pt x="84185" y="307884"/>
                </a:lnTo>
                <a:lnTo>
                  <a:pt x="99301" y="369439"/>
                </a:lnTo>
                <a:lnTo>
                  <a:pt x="187020" y="322347"/>
                </a:lnTo>
                <a:lnTo>
                  <a:pt x="165602" y="269800"/>
                </a:lnTo>
                <a:lnTo>
                  <a:pt x="151269" y="229336"/>
                </a:lnTo>
                <a:lnTo>
                  <a:pt x="141046" y="189683"/>
                </a:lnTo>
                <a:lnTo>
                  <a:pt x="140185" y="177841"/>
                </a:lnTo>
                <a:lnTo>
                  <a:pt x="136458" y="161157"/>
                </a:lnTo>
                <a:lnTo>
                  <a:pt x="129887" y="142833"/>
                </a:lnTo>
                <a:lnTo>
                  <a:pt x="120497" y="126069"/>
                </a:lnTo>
                <a:lnTo>
                  <a:pt x="117729" y="122233"/>
                </a:lnTo>
                <a:lnTo>
                  <a:pt x="115866" y="119199"/>
                </a:lnTo>
                <a:lnTo>
                  <a:pt x="77018" y="119199"/>
                </a:lnTo>
                <a:lnTo>
                  <a:pt x="72390" y="118906"/>
                </a:lnTo>
                <a:lnTo>
                  <a:pt x="62166" y="112292"/>
                </a:lnTo>
                <a:lnTo>
                  <a:pt x="55008" y="96914"/>
                </a:lnTo>
                <a:lnTo>
                  <a:pt x="50696" y="79010"/>
                </a:lnTo>
                <a:lnTo>
                  <a:pt x="49009" y="64817"/>
                </a:lnTo>
                <a:lnTo>
                  <a:pt x="54145" y="54735"/>
                </a:lnTo>
                <a:lnTo>
                  <a:pt x="80225" y="33195"/>
                </a:lnTo>
                <a:lnTo>
                  <a:pt x="89369" y="20113"/>
                </a:lnTo>
                <a:lnTo>
                  <a:pt x="91593" y="8579"/>
                </a:lnTo>
                <a:lnTo>
                  <a:pt x="89582" y="2082"/>
                </a:lnTo>
                <a:lnTo>
                  <a:pt x="84976" y="0"/>
                </a:lnTo>
                <a:close/>
              </a:path>
              <a:path w="187325" h="369570">
                <a:moveTo>
                  <a:pt x="87693" y="104631"/>
                </a:moveTo>
                <a:lnTo>
                  <a:pt x="82000" y="114289"/>
                </a:lnTo>
                <a:lnTo>
                  <a:pt x="79332" y="118403"/>
                </a:lnTo>
                <a:lnTo>
                  <a:pt x="77018" y="119199"/>
                </a:lnTo>
                <a:lnTo>
                  <a:pt x="115866" y="119199"/>
                </a:lnTo>
                <a:lnTo>
                  <a:pt x="114782" y="117433"/>
                </a:lnTo>
                <a:lnTo>
                  <a:pt x="113258" y="112556"/>
                </a:lnTo>
                <a:lnTo>
                  <a:pt x="87693" y="104631"/>
                </a:lnTo>
                <a:close/>
              </a:path>
            </a:pathLst>
          </a:custGeom>
          <a:solidFill>
            <a:srgbClr val="F6C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69033" y="3656454"/>
            <a:ext cx="80784" cy="1532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50701" y="3266384"/>
            <a:ext cx="989965" cy="1060450"/>
          </a:xfrm>
          <a:custGeom>
            <a:avLst/>
            <a:gdLst/>
            <a:ahLst/>
            <a:cxnLst/>
            <a:rect l="l" t="t" r="r" b="b"/>
            <a:pathLst>
              <a:path w="989965" h="1060450">
                <a:moveTo>
                  <a:pt x="115392" y="550214"/>
                </a:moveTo>
                <a:lnTo>
                  <a:pt x="0" y="596620"/>
                </a:lnTo>
                <a:lnTo>
                  <a:pt x="74945" y="791058"/>
                </a:lnTo>
                <a:lnTo>
                  <a:pt x="118360" y="898875"/>
                </a:lnTo>
                <a:lnTo>
                  <a:pt x="146836" y="958774"/>
                </a:lnTo>
                <a:lnTo>
                  <a:pt x="176961" y="1009459"/>
                </a:lnTo>
                <a:lnTo>
                  <a:pt x="235799" y="1022256"/>
                </a:lnTo>
                <a:lnTo>
                  <a:pt x="298972" y="1033080"/>
                </a:lnTo>
                <a:lnTo>
                  <a:pt x="362681" y="1041959"/>
                </a:lnTo>
                <a:lnTo>
                  <a:pt x="423125" y="1048920"/>
                </a:lnTo>
                <a:lnTo>
                  <a:pt x="476503" y="1053991"/>
                </a:lnTo>
                <a:lnTo>
                  <a:pt x="519016" y="1057198"/>
                </a:lnTo>
                <a:lnTo>
                  <a:pt x="546861" y="1058570"/>
                </a:lnTo>
                <a:lnTo>
                  <a:pt x="550608" y="1059370"/>
                </a:lnTo>
                <a:lnTo>
                  <a:pt x="554342" y="1060018"/>
                </a:lnTo>
                <a:lnTo>
                  <a:pt x="558063" y="1060348"/>
                </a:lnTo>
                <a:lnTo>
                  <a:pt x="605237" y="1019641"/>
                </a:lnTo>
                <a:lnTo>
                  <a:pt x="646907" y="981350"/>
                </a:lnTo>
                <a:lnTo>
                  <a:pt x="683791" y="945257"/>
                </a:lnTo>
                <a:lnTo>
                  <a:pt x="716606" y="911148"/>
                </a:lnTo>
                <a:lnTo>
                  <a:pt x="746068" y="878807"/>
                </a:lnTo>
                <a:lnTo>
                  <a:pt x="759850" y="862990"/>
                </a:lnTo>
                <a:lnTo>
                  <a:pt x="266077" y="862990"/>
                </a:lnTo>
                <a:lnTo>
                  <a:pt x="115392" y="550214"/>
                </a:lnTo>
                <a:close/>
              </a:path>
              <a:path w="989965" h="1060450">
                <a:moveTo>
                  <a:pt x="482307" y="0"/>
                </a:moveTo>
                <a:lnTo>
                  <a:pt x="423544" y="112483"/>
                </a:lnTo>
                <a:lnTo>
                  <a:pt x="523040" y="159766"/>
                </a:lnTo>
                <a:lnTo>
                  <a:pt x="583569" y="192087"/>
                </a:lnTo>
                <a:lnTo>
                  <a:pt x="629761" y="224351"/>
                </a:lnTo>
                <a:lnTo>
                  <a:pt x="686244" y="271462"/>
                </a:lnTo>
                <a:lnTo>
                  <a:pt x="712763" y="305866"/>
                </a:lnTo>
                <a:lnTo>
                  <a:pt x="744751" y="355633"/>
                </a:lnTo>
                <a:lnTo>
                  <a:pt x="764984" y="393966"/>
                </a:lnTo>
                <a:lnTo>
                  <a:pt x="757898" y="423635"/>
                </a:lnTo>
                <a:lnTo>
                  <a:pt x="739240" y="448363"/>
                </a:lnTo>
                <a:lnTo>
                  <a:pt x="713311" y="470315"/>
                </a:lnTo>
                <a:lnTo>
                  <a:pt x="684415" y="491655"/>
                </a:lnTo>
                <a:lnTo>
                  <a:pt x="650535" y="520367"/>
                </a:lnTo>
                <a:lnTo>
                  <a:pt x="618612" y="552926"/>
                </a:lnTo>
                <a:lnTo>
                  <a:pt x="588319" y="587799"/>
                </a:lnTo>
                <a:lnTo>
                  <a:pt x="559333" y="623455"/>
                </a:lnTo>
                <a:lnTo>
                  <a:pt x="530127" y="658953"/>
                </a:lnTo>
                <a:lnTo>
                  <a:pt x="501969" y="695555"/>
                </a:lnTo>
                <a:lnTo>
                  <a:pt x="476431" y="733264"/>
                </a:lnTo>
                <a:lnTo>
                  <a:pt x="455091" y="772083"/>
                </a:lnTo>
                <a:lnTo>
                  <a:pt x="438872" y="812365"/>
                </a:lnTo>
                <a:lnTo>
                  <a:pt x="435566" y="820682"/>
                </a:lnTo>
                <a:lnTo>
                  <a:pt x="429806" y="827366"/>
                </a:lnTo>
                <a:lnTo>
                  <a:pt x="397937" y="833024"/>
                </a:lnTo>
                <a:lnTo>
                  <a:pt x="348275" y="847059"/>
                </a:lnTo>
                <a:lnTo>
                  <a:pt x="298446" y="860154"/>
                </a:lnTo>
                <a:lnTo>
                  <a:pt x="266077" y="862990"/>
                </a:lnTo>
                <a:lnTo>
                  <a:pt x="759850" y="862990"/>
                </a:lnTo>
                <a:lnTo>
                  <a:pt x="772896" y="848017"/>
                </a:lnTo>
                <a:lnTo>
                  <a:pt x="774399" y="848017"/>
                </a:lnTo>
                <a:lnTo>
                  <a:pt x="799350" y="816762"/>
                </a:lnTo>
                <a:lnTo>
                  <a:pt x="825652" y="785368"/>
                </a:lnTo>
                <a:lnTo>
                  <a:pt x="824737" y="784644"/>
                </a:lnTo>
                <a:lnTo>
                  <a:pt x="849570" y="752243"/>
                </a:lnTo>
                <a:lnTo>
                  <a:pt x="875392" y="716968"/>
                </a:lnTo>
                <a:lnTo>
                  <a:pt x="902271" y="678076"/>
                </a:lnTo>
                <a:lnTo>
                  <a:pt x="930272" y="634828"/>
                </a:lnTo>
                <a:lnTo>
                  <a:pt x="959460" y="586481"/>
                </a:lnTo>
                <a:lnTo>
                  <a:pt x="989901" y="532295"/>
                </a:lnTo>
                <a:lnTo>
                  <a:pt x="988745" y="528510"/>
                </a:lnTo>
                <a:lnTo>
                  <a:pt x="987221" y="524802"/>
                </a:lnTo>
                <a:lnTo>
                  <a:pt x="985532" y="521157"/>
                </a:lnTo>
                <a:lnTo>
                  <a:pt x="977176" y="496243"/>
                </a:lnTo>
                <a:lnTo>
                  <a:pt x="961104" y="457787"/>
                </a:lnTo>
                <a:lnTo>
                  <a:pt x="938726" y="409624"/>
                </a:lnTo>
                <a:lnTo>
                  <a:pt x="911453" y="355588"/>
                </a:lnTo>
                <a:lnTo>
                  <a:pt x="880694" y="299515"/>
                </a:lnTo>
                <a:lnTo>
                  <a:pt x="847858" y="245238"/>
                </a:lnTo>
                <a:lnTo>
                  <a:pt x="814355" y="196594"/>
                </a:lnTo>
                <a:lnTo>
                  <a:pt x="781596" y="157416"/>
                </a:lnTo>
                <a:lnTo>
                  <a:pt x="722627" y="117362"/>
                </a:lnTo>
                <a:lnTo>
                  <a:pt x="621103" y="64968"/>
                </a:lnTo>
                <a:lnTo>
                  <a:pt x="525003" y="19443"/>
                </a:lnTo>
                <a:lnTo>
                  <a:pt x="482307" y="0"/>
                </a:lnTo>
                <a:close/>
              </a:path>
              <a:path w="989965" h="1060450">
                <a:moveTo>
                  <a:pt x="774399" y="848017"/>
                </a:moveTo>
                <a:lnTo>
                  <a:pt x="772896" y="848017"/>
                </a:lnTo>
                <a:lnTo>
                  <a:pt x="773810" y="848753"/>
                </a:lnTo>
                <a:lnTo>
                  <a:pt x="774399" y="848017"/>
                </a:lnTo>
                <a:close/>
              </a:path>
            </a:pathLst>
          </a:custGeom>
          <a:solidFill>
            <a:srgbClr val="1E4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0701" y="3266384"/>
            <a:ext cx="989965" cy="1060450"/>
          </a:xfrm>
          <a:custGeom>
            <a:avLst/>
            <a:gdLst/>
            <a:ahLst/>
            <a:cxnLst/>
            <a:rect l="l" t="t" r="r" b="b"/>
            <a:pathLst>
              <a:path w="989965" h="1060450">
                <a:moveTo>
                  <a:pt x="25793" y="586244"/>
                </a:moveTo>
                <a:lnTo>
                  <a:pt x="74945" y="791058"/>
                </a:lnTo>
                <a:lnTo>
                  <a:pt x="118360" y="898875"/>
                </a:lnTo>
                <a:lnTo>
                  <a:pt x="146836" y="958774"/>
                </a:lnTo>
                <a:lnTo>
                  <a:pt x="176961" y="1009459"/>
                </a:lnTo>
                <a:lnTo>
                  <a:pt x="235799" y="1022256"/>
                </a:lnTo>
                <a:lnTo>
                  <a:pt x="298972" y="1033080"/>
                </a:lnTo>
                <a:lnTo>
                  <a:pt x="362681" y="1041959"/>
                </a:lnTo>
                <a:lnTo>
                  <a:pt x="423125" y="1048920"/>
                </a:lnTo>
                <a:lnTo>
                  <a:pt x="476503" y="1053991"/>
                </a:lnTo>
                <a:lnTo>
                  <a:pt x="519016" y="1057198"/>
                </a:lnTo>
                <a:lnTo>
                  <a:pt x="546861" y="1058570"/>
                </a:lnTo>
                <a:lnTo>
                  <a:pt x="550608" y="1059370"/>
                </a:lnTo>
                <a:lnTo>
                  <a:pt x="554342" y="1060018"/>
                </a:lnTo>
                <a:lnTo>
                  <a:pt x="558063" y="1060348"/>
                </a:lnTo>
                <a:lnTo>
                  <a:pt x="605237" y="1019641"/>
                </a:lnTo>
                <a:lnTo>
                  <a:pt x="618999" y="1006995"/>
                </a:lnTo>
                <a:lnTo>
                  <a:pt x="315213" y="1006995"/>
                </a:lnTo>
                <a:lnTo>
                  <a:pt x="282890" y="1004115"/>
                </a:lnTo>
                <a:lnTo>
                  <a:pt x="211867" y="983644"/>
                </a:lnTo>
                <a:lnTo>
                  <a:pt x="177014" y="942011"/>
                </a:lnTo>
                <a:lnTo>
                  <a:pt x="158529" y="901435"/>
                </a:lnTo>
                <a:lnTo>
                  <a:pt x="135198" y="847862"/>
                </a:lnTo>
                <a:lnTo>
                  <a:pt x="109304" y="787039"/>
                </a:lnTo>
                <a:lnTo>
                  <a:pt x="83131" y="724717"/>
                </a:lnTo>
                <a:lnTo>
                  <a:pt x="58966" y="666645"/>
                </a:lnTo>
                <a:lnTo>
                  <a:pt x="39027" y="618413"/>
                </a:lnTo>
                <a:lnTo>
                  <a:pt x="25793" y="586244"/>
                </a:lnTo>
                <a:close/>
              </a:path>
              <a:path w="989965" h="1060450">
                <a:moveTo>
                  <a:pt x="482307" y="0"/>
                </a:moveTo>
                <a:lnTo>
                  <a:pt x="475741" y="12573"/>
                </a:lnTo>
                <a:lnTo>
                  <a:pt x="515145" y="29893"/>
                </a:lnTo>
                <a:lnTo>
                  <a:pt x="566433" y="53450"/>
                </a:lnTo>
                <a:lnTo>
                  <a:pt x="622814" y="80983"/>
                </a:lnTo>
                <a:lnTo>
                  <a:pt x="677497" y="110231"/>
                </a:lnTo>
                <a:lnTo>
                  <a:pt x="723693" y="138934"/>
                </a:lnTo>
                <a:lnTo>
                  <a:pt x="754608" y="164833"/>
                </a:lnTo>
                <a:lnTo>
                  <a:pt x="783752" y="201261"/>
                </a:lnTo>
                <a:lnTo>
                  <a:pt x="817182" y="248298"/>
                </a:lnTo>
                <a:lnTo>
                  <a:pt x="851049" y="299743"/>
                </a:lnTo>
                <a:lnTo>
                  <a:pt x="881501" y="349397"/>
                </a:lnTo>
                <a:lnTo>
                  <a:pt x="904689" y="391058"/>
                </a:lnTo>
                <a:lnTo>
                  <a:pt x="919292" y="451809"/>
                </a:lnTo>
                <a:lnTo>
                  <a:pt x="911498" y="496473"/>
                </a:lnTo>
                <a:lnTo>
                  <a:pt x="893845" y="552136"/>
                </a:lnTo>
                <a:lnTo>
                  <a:pt x="866800" y="618413"/>
                </a:lnTo>
                <a:lnTo>
                  <a:pt x="846998" y="654886"/>
                </a:lnTo>
                <a:lnTo>
                  <a:pt x="817482" y="698853"/>
                </a:lnTo>
                <a:lnTo>
                  <a:pt x="780975" y="747401"/>
                </a:lnTo>
                <a:lnTo>
                  <a:pt x="740200" y="797614"/>
                </a:lnTo>
                <a:lnTo>
                  <a:pt x="697879" y="846581"/>
                </a:lnTo>
                <a:lnTo>
                  <a:pt x="656736" y="891385"/>
                </a:lnTo>
                <a:lnTo>
                  <a:pt x="619494" y="929114"/>
                </a:lnTo>
                <a:lnTo>
                  <a:pt x="588874" y="956853"/>
                </a:lnTo>
                <a:lnTo>
                  <a:pt x="526789" y="984021"/>
                </a:lnTo>
                <a:lnTo>
                  <a:pt x="468967" y="994095"/>
                </a:lnTo>
                <a:lnTo>
                  <a:pt x="406312" y="1001533"/>
                </a:lnTo>
                <a:lnTo>
                  <a:pt x="351002" y="1005959"/>
                </a:lnTo>
                <a:lnTo>
                  <a:pt x="315213" y="1006995"/>
                </a:lnTo>
                <a:lnTo>
                  <a:pt x="618999" y="1006995"/>
                </a:lnTo>
                <a:lnTo>
                  <a:pt x="683791" y="945257"/>
                </a:lnTo>
                <a:lnTo>
                  <a:pt x="716606" y="911148"/>
                </a:lnTo>
                <a:lnTo>
                  <a:pt x="746068" y="878807"/>
                </a:lnTo>
                <a:lnTo>
                  <a:pt x="772896" y="848017"/>
                </a:lnTo>
                <a:lnTo>
                  <a:pt x="774399" y="848017"/>
                </a:lnTo>
                <a:lnTo>
                  <a:pt x="799350" y="816762"/>
                </a:lnTo>
                <a:lnTo>
                  <a:pt x="825652" y="785368"/>
                </a:lnTo>
                <a:lnTo>
                  <a:pt x="824737" y="784644"/>
                </a:lnTo>
                <a:lnTo>
                  <a:pt x="849570" y="752243"/>
                </a:lnTo>
                <a:lnTo>
                  <a:pt x="875392" y="716968"/>
                </a:lnTo>
                <a:lnTo>
                  <a:pt x="902271" y="678076"/>
                </a:lnTo>
                <a:lnTo>
                  <a:pt x="930272" y="634828"/>
                </a:lnTo>
                <a:lnTo>
                  <a:pt x="959460" y="586481"/>
                </a:lnTo>
                <a:lnTo>
                  <a:pt x="989901" y="532295"/>
                </a:lnTo>
                <a:lnTo>
                  <a:pt x="988745" y="528510"/>
                </a:lnTo>
                <a:lnTo>
                  <a:pt x="987221" y="524802"/>
                </a:lnTo>
                <a:lnTo>
                  <a:pt x="985532" y="521157"/>
                </a:lnTo>
                <a:lnTo>
                  <a:pt x="977176" y="496243"/>
                </a:lnTo>
                <a:lnTo>
                  <a:pt x="961104" y="457787"/>
                </a:lnTo>
                <a:lnTo>
                  <a:pt x="938726" y="409624"/>
                </a:lnTo>
                <a:lnTo>
                  <a:pt x="911453" y="355588"/>
                </a:lnTo>
                <a:lnTo>
                  <a:pt x="880694" y="299515"/>
                </a:lnTo>
                <a:lnTo>
                  <a:pt x="847858" y="245238"/>
                </a:lnTo>
                <a:lnTo>
                  <a:pt x="814355" y="196594"/>
                </a:lnTo>
                <a:lnTo>
                  <a:pt x="781596" y="157416"/>
                </a:lnTo>
                <a:lnTo>
                  <a:pt x="722627" y="117362"/>
                </a:lnTo>
                <a:lnTo>
                  <a:pt x="621103" y="64968"/>
                </a:lnTo>
                <a:lnTo>
                  <a:pt x="525003" y="19443"/>
                </a:lnTo>
                <a:lnTo>
                  <a:pt x="482307" y="0"/>
                </a:lnTo>
                <a:close/>
              </a:path>
              <a:path w="989965" h="1060450">
                <a:moveTo>
                  <a:pt x="774399" y="848017"/>
                </a:moveTo>
                <a:lnTo>
                  <a:pt x="772896" y="848017"/>
                </a:lnTo>
                <a:lnTo>
                  <a:pt x="773810" y="848753"/>
                </a:lnTo>
                <a:lnTo>
                  <a:pt x="774399" y="848017"/>
                </a:lnTo>
                <a:close/>
              </a:path>
            </a:pathLst>
          </a:custGeom>
          <a:solidFill>
            <a:srgbClr val="174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96075" y="3628510"/>
            <a:ext cx="211708" cy="2141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80796" y="3968920"/>
            <a:ext cx="201655" cy="177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28238" y="3695534"/>
            <a:ext cx="561975" cy="692785"/>
          </a:xfrm>
          <a:custGeom>
            <a:avLst/>
            <a:gdLst/>
            <a:ahLst/>
            <a:cxnLst/>
            <a:rect l="l" t="t" r="r" b="b"/>
            <a:pathLst>
              <a:path w="561975" h="692785">
                <a:moveTo>
                  <a:pt x="513376" y="0"/>
                </a:moveTo>
                <a:lnTo>
                  <a:pt x="499049" y="5504"/>
                </a:lnTo>
                <a:lnTo>
                  <a:pt x="486898" y="16382"/>
                </a:lnTo>
                <a:lnTo>
                  <a:pt x="480678" y="45724"/>
                </a:lnTo>
                <a:lnTo>
                  <a:pt x="456093" y="124290"/>
                </a:lnTo>
                <a:lnTo>
                  <a:pt x="404254" y="237891"/>
                </a:lnTo>
                <a:lnTo>
                  <a:pt x="316274" y="372338"/>
                </a:lnTo>
                <a:lnTo>
                  <a:pt x="229717" y="481490"/>
                </a:lnTo>
                <a:lnTo>
                  <a:pt x="168886" y="544749"/>
                </a:lnTo>
                <a:lnTo>
                  <a:pt x="104999" y="586302"/>
                </a:lnTo>
                <a:lnTo>
                  <a:pt x="9277" y="630339"/>
                </a:lnTo>
                <a:lnTo>
                  <a:pt x="1749" y="644751"/>
                </a:lnTo>
                <a:lnTo>
                  <a:pt x="0" y="659893"/>
                </a:lnTo>
                <a:lnTo>
                  <a:pt x="3908" y="673999"/>
                </a:lnTo>
                <a:lnTo>
                  <a:pt x="13354" y="685304"/>
                </a:lnTo>
                <a:lnTo>
                  <a:pt x="35475" y="692289"/>
                </a:lnTo>
                <a:lnTo>
                  <a:pt x="66464" y="688405"/>
                </a:lnTo>
                <a:lnTo>
                  <a:pt x="104422" y="675094"/>
                </a:lnTo>
                <a:lnTo>
                  <a:pt x="147448" y="653799"/>
                </a:lnTo>
                <a:lnTo>
                  <a:pt x="193641" y="625963"/>
                </a:lnTo>
                <a:lnTo>
                  <a:pt x="241102" y="593030"/>
                </a:lnTo>
                <a:lnTo>
                  <a:pt x="287931" y="556442"/>
                </a:lnTo>
                <a:lnTo>
                  <a:pt x="332226" y="517642"/>
                </a:lnTo>
                <a:lnTo>
                  <a:pt x="372089" y="478073"/>
                </a:lnTo>
                <a:lnTo>
                  <a:pt x="405618" y="439178"/>
                </a:lnTo>
                <a:lnTo>
                  <a:pt x="434692" y="398263"/>
                </a:lnTo>
                <a:lnTo>
                  <a:pt x="463126" y="351301"/>
                </a:lnTo>
                <a:lnTo>
                  <a:pt x="489869" y="300362"/>
                </a:lnTo>
                <a:lnTo>
                  <a:pt x="513873" y="247518"/>
                </a:lnTo>
                <a:lnTo>
                  <a:pt x="534087" y="194838"/>
                </a:lnTo>
                <a:lnTo>
                  <a:pt x="549461" y="144395"/>
                </a:lnTo>
                <a:lnTo>
                  <a:pt x="558945" y="98259"/>
                </a:lnTo>
                <a:lnTo>
                  <a:pt x="561490" y="58500"/>
                </a:lnTo>
                <a:lnTo>
                  <a:pt x="556044" y="27190"/>
                </a:lnTo>
                <a:lnTo>
                  <a:pt x="541559" y="6400"/>
                </a:lnTo>
                <a:lnTo>
                  <a:pt x="528130" y="191"/>
                </a:lnTo>
                <a:lnTo>
                  <a:pt x="513376" y="0"/>
                </a:lnTo>
                <a:close/>
              </a:path>
            </a:pathLst>
          </a:custGeom>
          <a:solidFill>
            <a:srgbClr val="1D2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44670" y="3821891"/>
            <a:ext cx="69850" cy="55880"/>
          </a:xfrm>
          <a:custGeom>
            <a:avLst/>
            <a:gdLst/>
            <a:ahLst/>
            <a:cxnLst/>
            <a:rect l="l" t="t" r="r" b="b"/>
            <a:pathLst>
              <a:path w="69850" h="55879">
                <a:moveTo>
                  <a:pt x="5202" y="0"/>
                </a:moveTo>
                <a:lnTo>
                  <a:pt x="46" y="1137"/>
                </a:lnTo>
                <a:lnTo>
                  <a:pt x="0" y="6448"/>
                </a:lnTo>
                <a:lnTo>
                  <a:pt x="9105" y="18413"/>
                </a:lnTo>
                <a:lnTo>
                  <a:pt x="25520" y="34731"/>
                </a:lnTo>
                <a:lnTo>
                  <a:pt x="41240" y="49125"/>
                </a:lnTo>
                <a:lnTo>
                  <a:pt x="48259" y="55318"/>
                </a:lnTo>
                <a:lnTo>
                  <a:pt x="54457" y="54242"/>
                </a:lnTo>
                <a:lnTo>
                  <a:pt x="62177" y="50828"/>
                </a:lnTo>
                <a:lnTo>
                  <a:pt x="68314" y="45852"/>
                </a:lnTo>
                <a:lnTo>
                  <a:pt x="69761" y="40090"/>
                </a:lnTo>
                <a:lnTo>
                  <a:pt x="64733" y="32574"/>
                </a:lnTo>
                <a:lnTo>
                  <a:pt x="27444" y="6677"/>
                </a:lnTo>
                <a:lnTo>
                  <a:pt x="5202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72631" y="4075176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6454" y="0"/>
                </a:moveTo>
                <a:lnTo>
                  <a:pt x="1141" y="51"/>
                </a:lnTo>
                <a:lnTo>
                  <a:pt x="0" y="5207"/>
                </a:lnTo>
                <a:lnTo>
                  <a:pt x="2139" y="14619"/>
                </a:lnTo>
                <a:lnTo>
                  <a:pt x="23155" y="54760"/>
                </a:lnTo>
                <a:lnTo>
                  <a:pt x="40097" y="69761"/>
                </a:lnTo>
                <a:lnTo>
                  <a:pt x="45858" y="68316"/>
                </a:lnTo>
                <a:lnTo>
                  <a:pt x="50834" y="62182"/>
                </a:lnTo>
                <a:lnTo>
                  <a:pt x="54248" y="54462"/>
                </a:lnTo>
                <a:lnTo>
                  <a:pt x="55324" y="48260"/>
                </a:lnTo>
                <a:lnTo>
                  <a:pt x="49131" y="41240"/>
                </a:lnTo>
                <a:lnTo>
                  <a:pt x="34737" y="25520"/>
                </a:lnTo>
                <a:lnTo>
                  <a:pt x="18419" y="9105"/>
                </a:lnTo>
                <a:lnTo>
                  <a:pt x="6454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8219" y="3738088"/>
            <a:ext cx="453390" cy="455295"/>
          </a:xfrm>
          <a:custGeom>
            <a:avLst/>
            <a:gdLst/>
            <a:ahLst/>
            <a:cxnLst/>
            <a:rect l="l" t="t" r="r" b="b"/>
            <a:pathLst>
              <a:path w="453390" h="455295">
                <a:moveTo>
                  <a:pt x="6399" y="158191"/>
                </a:moveTo>
                <a:lnTo>
                  <a:pt x="2984" y="167192"/>
                </a:lnTo>
                <a:lnTo>
                  <a:pt x="0" y="191781"/>
                </a:lnTo>
                <a:lnTo>
                  <a:pt x="1361" y="223929"/>
                </a:lnTo>
                <a:lnTo>
                  <a:pt x="32655" y="293944"/>
                </a:lnTo>
                <a:lnTo>
                  <a:pt x="56700" y="330224"/>
                </a:lnTo>
                <a:lnTo>
                  <a:pt x="82977" y="363566"/>
                </a:lnTo>
                <a:lnTo>
                  <a:pt x="111343" y="393084"/>
                </a:lnTo>
                <a:lnTo>
                  <a:pt x="141656" y="417892"/>
                </a:lnTo>
                <a:lnTo>
                  <a:pt x="207555" y="449829"/>
                </a:lnTo>
                <a:lnTo>
                  <a:pt x="242856" y="455186"/>
                </a:lnTo>
                <a:lnTo>
                  <a:pt x="279537" y="452287"/>
                </a:lnTo>
                <a:lnTo>
                  <a:pt x="317454" y="440246"/>
                </a:lnTo>
                <a:lnTo>
                  <a:pt x="356465" y="418176"/>
                </a:lnTo>
                <a:lnTo>
                  <a:pt x="396428" y="385190"/>
                </a:lnTo>
                <a:lnTo>
                  <a:pt x="421978" y="355023"/>
                </a:lnTo>
                <a:lnTo>
                  <a:pt x="440813" y="319830"/>
                </a:lnTo>
                <a:lnTo>
                  <a:pt x="451565" y="280688"/>
                </a:lnTo>
                <a:lnTo>
                  <a:pt x="452864" y="238675"/>
                </a:lnTo>
                <a:lnTo>
                  <a:pt x="443342" y="194866"/>
                </a:lnTo>
                <a:lnTo>
                  <a:pt x="433113" y="173888"/>
                </a:lnTo>
                <a:lnTo>
                  <a:pt x="20788" y="173888"/>
                </a:lnTo>
                <a:lnTo>
                  <a:pt x="9510" y="160159"/>
                </a:lnTo>
                <a:lnTo>
                  <a:pt x="6399" y="158191"/>
                </a:lnTo>
                <a:close/>
              </a:path>
              <a:path w="453390" h="455295">
                <a:moveTo>
                  <a:pt x="61314" y="46380"/>
                </a:moveTo>
                <a:lnTo>
                  <a:pt x="39845" y="79673"/>
                </a:lnTo>
                <a:lnTo>
                  <a:pt x="25442" y="126828"/>
                </a:lnTo>
                <a:lnTo>
                  <a:pt x="20127" y="169964"/>
                </a:lnTo>
                <a:lnTo>
                  <a:pt x="20788" y="173888"/>
                </a:lnTo>
                <a:lnTo>
                  <a:pt x="433113" y="173888"/>
                </a:lnTo>
                <a:lnTo>
                  <a:pt x="421630" y="150340"/>
                </a:lnTo>
                <a:lnTo>
                  <a:pt x="386357" y="106171"/>
                </a:lnTo>
                <a:lnTo>
                  <a:pt x="383525" y="103263"/>
                </a:lnTo>
                <a:lnTo>
                  <a:pt x="380680" y="100444"/>
                </a:lnTo>
                <a:lnTo>
                  <a:pt x="377785" y="97662"/>
                </a:lnTo>
                <a:lnTo>
                  <a:pt x="370011" y="87672"/>
                </a:lnTo>
                <a:lnTo>
                  <a:pt x="363670" y="79983"/>
                </a:lnTo>
                <a:lnTo>
                  <a:pt x="359029" y="74625"/>
                </a:lnTo>
                <a:lnTo>
                  <a:pt x="67473" y="74625"/>
                </a:lnTo>
                <a:lnTo>
                  <a:pt x="66586" y="71226"/>
                </a:lnTo>
                <a:lnTo>
                  <a:pt x="64593" y="63207"/>
                </a:lnTo>
                <a:lnTo>
                  <a:pt x="62501" y="53836"/>
                </a:lnTo>
                <a:lnTo>
                  <a:pt x="61314" y="46380"/>
                </a:lnTo>
                <a:close/>
              </a:path>
              <a:path w="453390" h="455295">
                <a:moveTo>
                  <a:pt x="142530" y="0"/>
                </a:moveTo>
                <a:lnTo>
                  <a:pt x="140842" y="1447"/>
                </a:lnTo>
                <a:lnTo>
                  <a:pt x="136398" y="5033"/>
                </a:lnTo>
                <a:lnTo>
                  <a:pt x="126398" y="12639"/>
                </a:lnTo>
                <a:lnTo>
                  <a:pt x="93624" y="36632"/>
                </a:lnTo>
                <a:lnTo>
                  <a:pt x="83867" y="45766"/>
                </a:lnTo>
                <a:lnTo>
                  <a:pt x="76470" y="56873"/>
                </a:lnTo>
                <a:lnTo>
                  <a:pt x="67473" y="74625"/>
                </a:lnTo>
                <a:lnTo>
                  <a:pt x="359029" y="74625"/>
                </a:lnTo>
                <a:lnTo>
                  <a:pt x="335430" y="47472"/>
                </a:lnTo>
                <a:lnTo>
                  <a:pt x="315755" y="25946"/>
                </a:lnTo>
                <a:lnTo>
                  <a:pt x="306862" y="20104"/>
                </a:lnTo>
                <a:lnTo>
                  <a:pt x="143203" y="20104"/>
                </a:lnTo>
                <a:lnTo>
                  <a:pt x="142530" y="0"/>
                </a:lnTo>
                <a:close/>
              </a:path>
              <a:path w="453390" h="455295">
                <a:moveTo>
                  <a:pt x="236761" y="1360"/>
                </a:moveTo>
                <a:lnTo>
                  <a:pt x="183235" y="5696"/>
                </a:lnTo>
                <a:lnTo>
                  <a:pt x="143203" y="20104"/>
                </a:lnTo>
                <a:lnTo>
                  <a:pt x="306862" y="20104"/>
                </a:lnTo>
                <a:lnTo>
                  <a:pt x="299373" y="15184"/>
                </a:lnTo>
                <a:lnTo>
                  <a:pt x="284814" y="13042"/>
                </a:lnTo>
                <a:lnTo>
                  <a:pt x="241133" y="13042"/>
                </a:lnTo>
                <a:lnTo>
                  <a:pt x="246454" y="2438"/>
                </a:lnTo>
                <a:lnTo>
                  <a:pt x="244191" y="2009"/>
                </a:lnTo>
                <a:lnTo>
                  <a:pt x="236761" y="1360"/>
                </a:lnTo>
                <a:close/>
              </a:path>
              <a:path w="453390" h="455295">
                <a:moveTo>
                  <a:pt x="277446" y="11959"/>
                </a:moveTo>
                <a:lnTo>
                  <a:pt x="241133" y="13042"/>
                </a:lnTo>
                <a:lnTo>
                  <a:pt x="284814" y="13042"/>
                </a:lnTo>
                <a:lnTo>
                  <a:pt x="277446" y="11959"/>
                </a:lnTo>
                <a:close/>
              </a:path>
            </a:pathLst>
          </a:custGeom>
          <a:solidFill>
            <a:srgbClr val="524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98164" y="3946650"/>
            <a:ext cx="454025" cy="247015"/>
          </a:xfrm>
          <a:custGeom>
            <a:avLst/>
            <a:gdLst/>
            <a:ahLst/>
            <a:cxnLst/>
            <a:rect l="l" t="t" r="r" b="b"/>
            <a:pathLst>
              <a:path w="454025" h="247014">
                <a:moveTo>
                  <a:pt x="0" y="0"/>
                </a:moveTo>
                <a:lnTo>
                  <a:pt x="11036" y="47053"/>
                </a:lnTo>
                <a:lnTo>
                  <a:pt x="32708" y="85385"/>
                </a:lnTo>
                <a:lnTo>
                  <a:pt x="56753" y="121665"/>
                </a:lnTo>
                <a:lnTo>
                  <a:pt x="83031" y="155007"/>
                </a:lnTo>
                <a:lnTo>
                  <a:pt x="111398" y="184525"/>
                </a:lnTo>
                <a:lnTo>
                  <a:pt x="141712" y="209332"/>
                </a:lnTo>
                <a:lnTo>
                  <a:pt x="207612" y="241269"/>
                </a:lnTo>
                <a:lnTo>
                  <a:pt x="242914" y="246626"/>
                </a:lnTo>
                <a:lnTo>
                  <a:pt x="279594" y="243728"/>
                </a:lnTo>
                <a:lnTo>
                  <a:pt x="317510" y="231686"/>
                </a:lnTo>
                <a:lnTo>
                  <a:pt x="356520" y="209616"/>
                </a:lnTo>
                <a:lnTo>
                  <a:pt x="396481" y="176631"/>
                </a:lnTo>
                <a:lnTo>
                  <a:pt x="423380" y="143654"/>
                </a:lnTo>
                <a:lnTo>
                  <a:pt x="266457" y="143654"/>
                </a:lnTo>
                <a:lnTo>
                  <a:pt x="227820" y="140956"/>
                </a:lnTo>
                <a:lnTo>
                  <a:pt x="189813" y="132250"/>
                </a:lnTo>
                <a:lnTo>
                  <a:pt x="152881" y="118362"/>
                </a:lnTo>
                <a:lnTo>
                  <a:pt x="117473" y="100114"/>
                </a:lnTo>
                <a:lnTo>
                  <a:pt x="84034" y="78330"/>
                </a:lnTo>
                <a:lnTo>
                  <a:pt x="53011" y="53834"/>
                </a:lnTo>
                <a:lnTo>
                  <a:pt x="24851" y="27449"/>
                </a:lnTo>
                <a:lnTo>
                  <a:pt x="0" y="0"/>
                </a:lnTo>
                <a:close/>
              </a:path>
              <a:path w="454025" h="247014">
                <a:moveTo>
                  <a:pt x="453453" y="38214"/>
                </a:moveTo>
                <a:lnTo>
                  <a:pt x="418368" y="77905"/>
                </a:lnTo>
                <a:lnTo>
                  <a:pt x="381679" y="107471"/>
                </a:lnTo>
                <a:lnTo>
                  <a:pt x="343833" y="127735"/>
                </a:lnTo>
                <a:lnTo>
                  <a:pt x="305277" y="139522"/>
                </a:lnTo>
                <a:lnTo>
                  <a:pt x="266457" y="143654"/>
                </a:lnTo>
                <a:lnTo>
                  <a:pt x="423380" y="143654"/>
                </a:lnTo>
                <a:lnTo>
                  <a:pt x="439412" y="114771"/>
                </a:lnTo>
                <a:lnTo>
                  <a:pt x="450636" y="77863"/>
                </a:lnTo>
                <a:lnTo>
                  <a:pt x="453453" y="38214"/>
                </a:lnTo>
                <a:close/>
              </a:path>
            </a:pathLst>
          </a:custGeom>
          <a:solidFill>
            <a:srgbClr val="464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5013" y="1812398"/>
            <a:ext cx="215323" cy="2439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60858" y="2202007"/>
            <a:ext cx="271364" cy="1180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68881" y="2218248"/>
            <a:ext cx="262255" cy="130175"/>
          </a:xfrm>
          <a:custGeom>
            <a:avLst/>
            <a:gdLst/>
            <a:ahLst/>
            <a:cxnLst/>
            <a:rect l="l" t="t" r="r" b="b"/>
            <a:pathLst>
              <a:path w="262254" h="130175">
                <a:moveTo>
                  <a:pt x="245510" y="99326"/>
                </a:moveTo>
                <a:lnTo>
                  <a:pt x="132610" y="99326"/>
                </a:lnTo>
                <a:lnTo>
                  <a:pt x="133054" y="100418"/>
                </a:lnTo>
                <a:lnTo>
                  <a:pt x="126057" y="101295"/>
                </a:lnTo>
                <a:lnTo>
                  <a:pt x="112686" y="107477"/>
                </a:lnTo>
                <a:lnTo>
                  <a:pt x="110058" y="117879"/>
                </a:lnTo>
                <a:lnTo>
                  <a:pt x="116245" y="127146"/>
                </a:lnTo>
                <a:lnTo>
                  <a:pt x="129320" y="129920"/>
                </a:lnTo>
                <a:lnTo>
                  <a:pt x="144154" y="127914"/>
                </a:lnTo>
                <a:lnTo>
                  <a:pt x="172777" y="124651"/>
                </a:lnTo>
                <a:lnTo>
                  <a:pt x="201882" y="118783"/>
                </a:lnTo>
                <a:lnTo>
                  <a:pt x="228586" y="109647"/>
                </a:lnTo>
                <a:lnTo>
                  <a:pt x="245510" y="99326"/>
                </a:lnTo>
                <a:close/>
              </a:path>
              <a:path w="262254" h="130175">
                <a:moveTo>
                  <a:pt x="261500" y="70904"/>
                </a:moveTo>
                <a:lnTo>
                  <a:pt x="121154" y="70904"/>
                </a:lnTo>
                <a:lnTo>
                  <a:pt x="121535" y="71843"/>
                </a:lnTo>
                <a:lnTo>
                  <a:pt x="112556" y="72961"/>
                </a:lnTo>
                <a:lnTo>
                  <a:pt x="99186" y="79150"/>
                </a:lnTo>
                <a:lnTo>
                  <a:pt x="96559" y="89557"/>
                </a:lnTo>
                <a:lnTo>
                  <a:pt x="102750" y="98825"/>
                </a:lnTo>
                <a:lnTo>
                  <a:pt x="115833" y="101599"/>
                </a:lnTo>
                <a:lnTo>
                  <a:pt x="132610" y="99326"/>
                </a:lnTo>
                <a:lnTo>
                  <a:pt x="245510" y="99326"/>
                </a:lnTo>
                <a:lnTo>
                  <a:pt x="250009" y="96583"/>
                </a:lnTo>
                <a:lnTo>
                  <a:pt x="261646" y="72185"/>
                </a:lnTo>
                <a:lnTo>
                  <a:pt x="261500" y="70904"/>
                </a:lnTo>
                <a:close/>
              </a:path>
              <a:path w="262254" h="130175">
                <a:moveTo>
                  <a:pt x="256288" y="42456"/>
                </a:moveTo>
                <a:lnTo>
                  <a:pt x="109674" y="42456"/>
                </a:lnTo>
                <a:lnTo>
                  <a:pt x="110029" y="43332"/>
                </a:lnTo>
                <a:lnTo>
                  <a:pt x="100657" y="44500"/>
                </a:lnTo>
                <a:lnTo>
                  <a:pt x="87292" y="50684"/>
                </a:lnTo>
                <a:lnTo>
                  <a:pt x="84664" y="61091"/>
                </a:lnTo>
                <a:lnTo>
                  <a:pt x="90852" y="70362"/>
                </a:lnTo>
                <a:lnTo>
                  <a:pt x="103933" y="73139"/>
                </a:lnTo>
                <a:lnTo>
                  <a:pt x="121154" y="70904"/>
                </a:lnTo>
                <a:lnTo>
                  <a:pt x="261500" y="70904"/>
                </a:lnTo>
                <a:lnTo>
                  <a:pt x="258768" y="46951"/>
                </a:lnTo>
                <a:lnTo>
                  <a:pt x="256288" y="42456"/>
                </a:lnTo>
                <a:close/>
              </a:path>
              <a:path w="262254" h="130175">
                <a:moveTo>
                  <a:pt x="195170" y="0"/>
                </a:moveTo>
                <a:lnTo>
                  <a:pt x="15668" y="28892"/>
                </a:lnTo>
                <a:lnTo>
                  <a:pt x="2401" y="34181"/>
                </a:lnTo>
                <a:lnTo>
                  <a:pt x="0" y="42641"/>
                </a:lnTo>
                <a:lnTo>
                  <a:pt x="6413" y="49961"/>
                </a:lnTo>
                <a:lnTo>
                  <a:pt x="19592" y="51828"/>
                </a:lnTo>
                <a:lnTo>
                  <a:pt x="81937" y="46240"/>
                </a:lnTo>
                <a:lnTo>
                  <a:pt x="109674" y="42456"/>
                </a:lnTo>
                <a:lnTo>
                  <a:pt x="256288" y="42456"/>
                </a:lnTo>
                <a:lnTo>
                  <a:pt x="231886" y="12788"/>
                </a:lnTo>
                <a:lnTo>
                  <a:pt x="203389" y="440"/>
                </a:lnTo>
                <a:lnTo>
                  <a:pt x="195170" y="0"/>
                </a:lnTo>
                <a:close/>
              </a:path>
            </a:pathLst>
          </a:custGeom>
          <a:solidFill>
            <a:srgbClr val="FCD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5574" y="2214901"/>
            <a:ext cx="92075" cy="122555"/>
          </a:xfrm>
          <a:custGeom>
            <a:avLst/>
            <a:gdLst/>
            <a:ahLst/>
            <a:cxnLst/>
            <a:rect l="l" t="t" r="r" b="b"/>
            <a:pathLst>
              <a:path w="92075" h="122555">
                <a:moveTo>
                  <a:pt x="35852" y="0"/>
                </a:moveTo>
                <a:lnTo>
                  <a:pt x="0" y="8724"/>
                </a:lnTo>
                <a:lnTo>
                  <a:pt x="22885" y="121983"/>
                </a:lnTo>
                <a:lnTo>
                  <a:pt x="91757" y="108762"/>
                </a:lnTo>
                <a:lnTo>
                  <a:pt x="35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36668" y="1335443"/>
            <a:ext cx="1102995" cy="1010919"/>
          </a:xfrm>
          <a:custGeom>
            <a:avLst/>
            <a:gdLst/>
            <a:ahLst/>
            <a:cxnLst/>
            <a:rect l="l" t="t" r="r" b="b"/>
            <a:pathLst>
              <a:path w="1102995" h="1010919">
                <a:moveTo>
                  <a:pt x="1099389" y="559302"/>
                </a:moveTo>
                <a:lnTo>
                  <a:pt x="927938" y="559302"/>
                </a:lnTo>
                <a:lnTo>
                  <a:pt x="930351" y="604731"/>
                </a:lnTo>
                <a:lnTo>
                  <a:pt x="929624" y="656309"/>
                </a:lnTo>
                <a:lnTo>
                  <a:pt x="925948" y="705932"/>
                </a:lnTo>
                <a:lnTo>
                  <a:pt x="919518" y="745496"/>
                </a:lnTo>
                <a:lnTo>
                  <a:pt x="861341" y="775814"/>
                </a:lnTo>
                <a:lnTo>
                  <a:pt x="736807" y="820237"/>
                </a:lnTo>
                <a:lnTo>
                  <a:pt x="612938" y="860377"/>
                </a:lnTo>
                <a:lnTo>
                  <a:pt x="556755" y="877843"/>
                </a:lnTo>
                <a:lnTo>
                  <a:pt x="612292" y="1010596"/>
                </a:lnTo>
                <a:lnTo>
                  <a:pt x="818136" y="965942"/>
                </a:lnTo>
                <a:lnTo>
                  <a:pt x="929644" y="933972"/>
                </a:lnTo>
                <a:lnTo>
                  <a:pt x="985419" y="899309"/>
                </a:lnTo>
                <a:lnTo>
                  <a:pt x="1024064" y="846576"/>
                </a:lnTo>
                <a:lnTo>
                  <a:pt x="1041411" y="798678"/>
                </a:lnTo>
                <a:lnTo>
                  <a:pt x="1057893" y="748787"/>
                </a:lnTo>
                <a:lnTo>
                  <a:pt x="1072811" y="697652"/>
                </a:lnTo>
                <a:lnTo>
                  <a:pt x="1085465" y="646024"/>
                </a:lnTo>
                <a:lnTo>
                  <a:pt x="1095157" y="594652"/>
                </a:lnTo>
                <a:lnTo>
                  <a:pt x="1099389" y="559302"/>
                </a:lnTo>
                <a:close/>
              </a:path>
              <a:path w="1102995" h="1010919">
                <a:moveTo>
                  <a:pt x="951256" y="224936"/>
                </a:moveTo>
                <a:lnTo>
                  <a:pt x="455358" y="224936"/>
                </a:lnTo>
                <a:lnTo>
                  <a:pt x="461378" y="226041"/>
                </a:lnTo>
                <a:lnTo>
                  <a:pt x="467055" y="227971"/>
                </a:lnTo>
                <a:lnTo>
                  <a:pt x="472490" y="230575"/>
                </a:lnTo>
                <a:lnTo>
                  <a:pt x="466665" y="259342"/>
                </a:lnTo>
                <a:lnTo>
                  <a:pt x="460703" y="294267"/>
                </a:lnTo>
                <a:lnTo>
                  <a:pt x="455101" y="335033"/>
                </a:lnTo>
                <a:lnTo>
                  <a:pt x="450354" y="381324"/>
                </a:lnTo>
                <a:lnTo>
                  <a:pt x="451625" y="408420"/>
                </a:lnTo>
                <a:lnTo>
                  <a:pt x="493245" y="478499"/>
                </a:lnTo>
                <a:lnTo>
                  <a:pt x="528276" y="516683"/>
                </a:lnTo>
                <a:lnTo>
                  <a:pt x="569242" y="553764"/>
                </a:lnTo>
                <a:lnTo>
                  <a:pt x="613484" y="587344"/>
                </a:lnTo>
                <a:lnTo>
                  <a:pt x="658343" y="615021"/>
                </a:lnTo>
                <a:lnTo>
                  <a:pt x="701159" y="634398"/>
                </a:lnTo>
                <a:lnTo>
                  <a:pt x="739273" y="643074"/>
                </a:lnTo>
                <a:lnTo>
                  <a:pt x="770026" y="638651"/>
                </a:lnTo>
                <a:lnTo>
                  <a:pt x="828023" y="615375"/>
                </a:lnTo>
                <a:lnTo>
                  <a:pt x="872666" y="593847"/>
                </a:lnTo>
                <a:lnTo>
                  <a:pt x="905466" y="574884"/>
                </a:lnTo>
                <a:lnTo>
                  <a:pt x="927938" y="559302"/>
                </a:lnTo>
                <a:lnTo>
                  <a:pt x="1099389" y="559302"/>
                </a:lnTo>
                <a:lnTo>
                  <a:pt x="1101187" y="544286"/>
                </a:lnTo>
                <a:lnTo>
                  <a:pt x="1102857" y="495675"/>
                </a:lnTo>
                <a:lnTo>
                  <a:pt x="1099468" y="449568"/>
                </a:lnTo>
                <a:lnTo>
                  <a:pt x="1090320" y="406717"/>
                </a:lnTo>
                <a:lnTo>
                  <a:pt x="1074715" y="367869"/>
                </a:lnTo>
                <a:lnTo>
                  <a:pt x="1051953" y="333775"/>
                </a:lnTo>
                <a:lnTo>
                  <a:pt x="1027970" y="298671"/>
                </a:lnTo>
                <a:lnTo>
                  <a:pt x="995974" y="263488"/>
                </a:lnTo>
                <a:lnTo>
                  <a:pt x="956869" y="229020"/>
                </a:lnTo>
                <a:lnTo>
                  <a:pt x="951256" y="224936"/>
                </a:lnTo>
                <a:close/>
              </a:path>
              <a:path w="1102995" h="1010919">
                <a:moveTo>
                  <a:pt x="578598" y="0"/>
                </a:moveTo>
                <a:lnTo>
                  <a:pt x="489327" y="30991"/>
                </a:lnTo>
                <a:lnTo>
                  <a:pt x="429934" y="62414"/>
                </a:lnTo>
                <a:lnTo>
                  <a:pt x="374554" y="95162"/>
                </a:lnTo>
                <a:lnTo>
                  <a:pt x="324537" y="127608"/>
                </a:lnTo>
                <a:lnTo>
                  <a:pt x="281233" y="158125"/>
                </a:lnTo>
                <a:lnTo>
                  <a:pt x="245993" y="185085"/>
                </a:lnTo>
                <a:lnTo>
                  <a:pt x="205105" y="221825"/>
                </a:lnTo>
                <a:lnTo>
                  <a:pt x="137015" y="311842"/>
                </a:lnTo>
                <a:lnTo>
                  <a:pt x="70515" y="403033"/>
                </a:lnTo>
                <a:lnTo>
                  <a:pt x="20033" y="473676"/>
                </a:lnTo>
                <a:lnTo>
                  <a:pt x="0" y="502050"/>
                </a:lnTo>
                <a:lnTo>
                  <a:pt x="125222" y="580193"/>
                </a:lnTo>
                <a:lnTo>
                  <a:pt x="201849" y="467410"/>
                </a:lnTo>
                <a:lnTo>
                  <a:pt x="244748" y="402542"/>
                </a:lnTo>
                <a:lnTo>
                  <a:pt x="269540" y="361044"/>
                </a:lnTo>
                <a:lnTo>
                  <a:pt x="291846" y="318370"/>
                </a:lnTo>
                <a:lnTo>
                  <a:pt x="362295" y="272654"/>
                </a:lnTo>
                <a:lnTo>
                  <a:pt x="402810" y="247683"/>
                </a:lnTo>
                <a:lnTo>
                  <a:pt x="428722" y="234697"/>
                </a:lnTo>
                <a:lnTo>
                  <a:pt x="455358" y="224936"/>
                </a:lnTo>
                <a:lnTo>
                  <a:pt x="951256" y="224936"/>
                </a:lnTo>
                <a:lnTo>
                  <a:pt x="911562" y="196059"/>
                </a:lnTo>
                <a:lnTo>
                  <a:pt x="860958" y="165398"/>
                </a:lnTo>
                <a:lnTo>
                  <a:pt x="837184" y="147403"/>
                </a:lnTo>
                <a:lnTo>
                  <a:pt x="835215" y="147403"/>
                </a:lnTo>
                <a:lnTo>
                  <a:pt x="766047" y="99244"/>
                </a:lnTo>
                <a:lnTo>
                  <a:pt x="717640" y="67614"/>
                </a:lnTo>
                <a:lnTo>
                  <a:pt x="666849" y="37336"/>
                </a:lnTo>
                <a:lnTo>
                  <a:pt x="618794" y="13201"/>
                </a:lnTo>
                <a:lnTo>
                  <a:pt x="578598" y="0"/>
                </a:lnTo>
                <a:close/>
              </a:path>
              <a:path w="1102995" h="1010919">
                <a:moveTo>
                  <a:pt x="835926" y="146450"/>
                </a:moveTo>
                <a:lnTo>
                  <a:pt x="835215" y="147403"/>
                </a:lnTo>
                <a:lnTo>
                  <a:pt x="837184" y="147403"/>
                </a:lnTo>
                <a:lnTo>
                  <a:pt x="835926" y="146450"/>
                </a:lnTo>
                <a:close/>
              </a:path>
            </a:pathLst>
          </a:custGeom>
          <a:solidFill>
            <a:srgbClr val="2B4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36661" y="1335439"/>
            <a:ext cx="1102995" cy="1010919"/>
          </a:xfrm>
          <a:custGeom>
            <a:avLst/>
            <a:gdLst/>
            <a:ahLst/>
            <a:cxnLst/>
            <a:rect l="l" t="t" r="r" b="b"/>
            <a:pathLst>
              <a:path w="1102995" h="1010919">
                <a:moveTo>
                  <a:pt x="696123" y="54779"/>
                </a:moveTo>
                <a:lnTo>
                  <a:pt x="581885" y="54779"/>
                </a:lnTo>
                <a:lnTo>
                  <a:pt x="610367" y="60459"/>
                </a:lnTo>
                <a:lnTo>
                  <a:pt x="650862" y="76680"/>
                </a:lnTo>
                <a:lnTo>
                  <a:pt x="704832" y="113434"/>
                </a:lnTo>
                <a:lnTo>
                  <a:pt x="743632" y="145681"/>
                </a:lnTo>
                <a:lnTo>
                  <a:pt x="787498" y="184590"/>
                </a:lnTo>
                <a:lnTo>
                  <a:pt x="834325" y="228221"/>
                </a:lnTo>
                <a:lnTo>
                  <a:pt x="882005" y="274635"/>
                </a:lnTo>
                <a:lnTo>
                  <a:pt x="928431" y="321894"/>
                </a:lnTo>
                <a:lnTo>
                  <a:pt x="971497" y="368059"/>
                </a:lnTo>
                <a:lnTo>
                  <a:pt x="1009096" y="411190"/>
                </a:lnTo>
                <a:lnTo>
                  <a:pt x="1039120" y="449349"/>
                </a:lnTo>
                <a:lnTo>
                  <a:pt x="1068019" y="502994"/>
                </a:lnTo>
                <a:lnTo>
                  <a:pt x="1066769" y="542513"/>
                </a:lnTo>
                <a:lnTo>
                  <a:pt x="1057697" y="597037"/>
                </a:lnTo>
                <a:lnTo>
                  <a:pt x="1042905" y="659634"/>
                </a:lnTo>
                <a:lnTo>
                  <a:pt x="1024499" y="723375"/>
                </a:lnTo>
                <a:lnTo>
                  <a:pt x="1004584" y="781329"/>
                </a:lnTo>
                <a:lnTo>
                  <a:pt x="985263" y="826566"/>
                </a:lnTo>
                <a:lnTo>
                  <a:pt x="948135" y="864600"/>
                </a:lnTo>
                <a:lnTo>
                  <a:pt x="911127" y="881261"/>
                </a:lnTo>
                <a:lnTo>
                  <a:pt x="862294" y="900744"/>
                </a:lnTo>
                <a:lnTo>
                  <a:pt x="806311" y="921656"/>
                </a:lnTo>
                <a:lnTo>
                  <a:pt x="747855" y="942603"/>
                </a:lnTo>
                <a:lnTo>
                  <a:pt x="604405" y="991728"/>
                </a:lnTo>
                <a:lnTo>
                  <a:pt x="612305" y="1010600"/>
                </a:lnTo>
                <a:lnTo>
                  <a:pt x="818142" y="965939"/>
                </a:lnTo>
                <a:lnTo>
                  <a:pt x="929646" y="933967"/>
                </a:lnTo>
                <a:lnTo>
                  <a:pt x="985419" y="899306"/>
                </a:lnTo>
                <a:lnTo>
                  <a:pt x="1024064" y="846580"/>
                </a:lnTo>
                <a:lnTo>
                  <a:pt x="1041414" y="798681"/>
                </a:lnTo>
                <a:lnTo>
                  <a:pt x="1057898" y="748790"/>
                </a:lnTo>
                <a:lnTo>
                  <a:pt x="1072816" y="697654"/>
                </a:lnTo>
                <a:lnTo>
                  <a:pt x="1085471" y="646025"/>
                </a:lnTo>
                <a:lnTo>
                  <a:pt x="1095163" y="594652"/>
                </a:lnTo>
                <a:lnTo>
                  <a:pt x="1101194" y="544285"/>
                </a:lnTo>
                <a:lnTo>
                  <a:pt x="1102864" y="495673"/>
                </a:lnTo>
                <a:lnTo>
                  <a:pt x="1099475" y="449567"/>
                </a:lnTo>
                <a:lnTo>
                  <a:pt x="1090328" y="406716"/>
                </a:lnTo>
                <a:lnTo>
                  <a:pt x="1074725" y="367870"/>
                </a:lnTo>
                <a:lnTo>
                  <a:pt x="1051966" y="333779"/>
                </a:lnTo>
                <a:lnTo>
                  <a:pt x="1027977" y="298675"/>
                </a:lnTo>
                <a:lnTo>
                  <a:pt x="995977" y="263492"/>
                </a:lnTo>
                <a:lnTo>
                  <a:pt x="956873" y="229024"/>
                </a:lnTo>
                <a:lnTo>
                  <a:pt x="911569" y="196063"/>
                </a:lnTo>
                <a:lnTo>
                  <a:pt x="860971" y="165402"/>
                </a:lnTo>
                <a:lnTo>
                  <a:pt x="837197" y="147407"/>
                </a:lnTo>
                <a:lnTo>
                  <a:pt x="835228" y="147407"/>
                </a:lnTo>
                <a:lnTo>
                  <a:pt x="806958" y="127440"/>
                </a:lnTo>
                <a:lnTo>
                  <a:pt x="766059" y="99246"/>
                </a:lnTo>
                <a:lnTo>
                  <a:pt x="717653" y="67614"/>
                </a:lnTo>
                <a:lnTo>
                  <a:pt x="696123" y="54779"/>
                </a:lnTo>
                <a:close/>
              </a:path>
              <a:path w="1102995" h="1010919">
                <a:moveTo>
                  <a:pt x="578611" y="0"/>
                </a:moveTo>
                <a:lnTo>
                  <a:pt x="489340" y="30995"/>
                </a:lnTo>
                <a:lnTo>
                  <a:pt x="429945" y="62418"/>
                </a:lnTo>
                <a:lnTo>
                  <a:pt x="374563" y="95166"/>
                </a:lnTo>
                <a:lnTo>
                  <a:pt x="324543" y="127612"/>
                </a:lnTo>
                <a:lnTo>
                  <a:pt x="281237" y="158129"/>
                </a:lnTo>
                <a:lnTo>
                  <a:pt x="245995" y="185089"/>
                </a:lnTo>
                <a:lnTo>
                  <a:pt x="205105" y="221829"/>
                </a:lnTo>
                <a:lnTo>
                  <a:pt x="137020" y="311848"/>
                </a:lnTo>
                <a:lnTo>
                  <a:pt x="70519" y="403043"/>
                </a:lnTo>
                <a:lnTo>
                  <a:pt x="20035" y="473690"/>
                </a:lnTo>
                <a:lnTo>
                  <a:pt x="0" y="502067"/>
                </a:lnTo>
                <a:lnTo>
                  <a:pt x="29591" y="520520"/>
                </a:lnTo>
                <a:lnTo>
                  <a:pt x="119269" y="388938"/>
                </a:lnTo>
                <a:lnTo>
                  <a:pt x="153447" y="339358"/>
                </a:lnTo>
                <a:lnTo>
                  <a:pt x="184026" y="295557"/>
                </a:lnTo>
                <a:lnTo>
                  <a:pt x="207563" y="262718"/>
                </a:lnTo>
                <a:lnTo>
                  <a:pt x="273362" y="210881"/>
                </a:lnTo>
                <a:lnTo>
                  <a:pt x="370927" y="152690"/>
                </a:lnTo>
                <a:lnTo>
                  <a:pt x="507022" y="74064"/>
                </a:lnTo>
                <a:lnTo>
                  <a:pt x="551932" y="59396"/>
                </a:lnTo>
                <a:lnTo>
                  <a:pt x="581885" y="54779"/>
                </a:lnTo>
                <a:lnTo>
                  <a:pt x="696123" y="54779"/>
                </a:lnTo>
                <a:lnTo>
                  <a:pt x="666861" y="37335"/>
                </a:lnTo>
                <a:lnTo>
                  <a:pt x="618807" y="13200"/>
                </a:lnTo>
                <a:lnTo>
                  <a:pt x="578611" y="0"/>
                </a:lnTo>
                <a:close/>
              </a:path>
              <a:path w="1102995" h="1010919">
                <a:moveTo>
                  <a:pt x="835939" y="146454"/>
                </a:moveTo>
                <a:lnTo>
                  <a:pt x="835228" y="147407"/>
                </a:lnTo>
                <a:lnTo>
                  <a:pt x="837197" y="147407"/>
                </a:lnTo>
                <a:lnTo>
                  <a:pt x="835939" y="146454"/>
                </a:lnTo>
                <a:close/>
              </a:path>
            </a:pathLst>
          </a:custGeom>
          <a:solidFill>
            <a:srgbClr val="213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08749" y="1546650"/>
            <a:ext cx="344805" cy="423545"/>
          </a:xfrm>
          <a:custGeom>
            <a:avLst/>
            <a:gdLst/>
            <a:ahLst/>
            <a:cxnLst/>
            <a:rect l="l" t="t" r="r" b="b"/>
            <a:pathLst>
              <a:path w="344804" h="423544">
                <a:moveTo>
                  <a:pt x="188048" y="0"/>
                </a:moveTo>
                <a:lnTo>
                  <a:pt x="171848" y="24499"/>
                </a:lnTo>
                <a:lnTo>
                  <a:pt x="107444" y="123627"/>
                </a:lnTo>
                <a:lnTo>
                  <a:pt x="78320" y="168122"/>
                </a:lnTo>
                <a:lnTo>
                  <a:pt x="59852" y="190977"/>
                </a:lnTo>
                <a:lnTo>
                  <a:pt x="38393" y="210980"/>
                </a:lnTo>
                <a:lnTo>
                  <a:pt x="17318" y="227213"/>
                </a:lnTo>
                <a:lnTo>
                  <a:pt x="0" y="238760"/>
                </a:lnTo>
                <a:lnTo>
                  <a:pt x="6006" y="247531"/>
                </a:lnTo>
                <a:lnTo>
                  <a:pt x="12588" y="256452"/>
                </a:lnTo>
                <a:lnTo>
                  <a:pt x="19709" y="265490"/>
                </a:lnTo>
                <a:lnTo>
                  <a:pt x="27330" y="274612"/>
                </a:lnTo>
                <a:lnTo>
                  <a:pt x="43476" y="289907"/>
                </a:lnTo>
                <a:lnTo>
                  <a:pt x="61261" y="307079"/>
                </a:lnTo>
                <a:lnTo>
                  <a:pt x="99669" y="344614"/>
                </a:lnTo>
                <a:lnTo>
                  <a:pt x="131935" y="369451"/>
                </a:lnTo>
                <a:lnTo>
                  <a:pt x="164831" y="391407"/>
                </a:lnTo>
                <a:lnTo>
                  <a:pt x="228346" y="422922"/>
                </a:lnTo>
                <a:lnTo>
                  <a:pt x="234452" y="395840"/>
                </a:lnTo>
                <a:lnTo>
                  <a:pt x="239834" y="366469"/>
                </a:lnTo>
                <a:lnTo>
                  <a:pt x="244914" y="340610"/>
                </a:lnTo>
                <a:lnTo>
                  <a:pt x="269189" y="296235"/>
                </a:lnTo>
                <a:lnTo>
                  <a:pt x="301039" y="253631"/>
                </a:lnTo>
                <a:lnTo>
                  <a:pt x="330943" y="214609"/>
                </a:lnTo>
                <a:lnTo>
                  <a:pt x="344182" y="197523"/>
                </a:lnTo>
                <a:lnTo>
                  <a:pt x="188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48002" y="1263460"/>
            <a:ext cx="681990" cy="575310"/>
          </a:xfrm>
          <a:custGeom>
            <a:avLst/>
            <a:gdLst/>
            <a:ahLst/>
            <a:cxnLst/>
            <a:rect l="l" t="t" r="r" b="b"/>
            <a:pathLst>
              <a:path w="681990" h="575310">
                <a:moveTo>
                  <a:pt x="60471" y="0"/>
                </a:moveTo>
                <a:lnTo>
                  <a:pt x="28765" y="4477"/>
                </a:lnTo>
                <a:lnTo>
                  <a:pt x="7358" y="18234"/>
                </a:lnTo>
                <a:lnTo>
                  <a:pt x="672" y="31373"/>
                </a:lnTo>
                <a:lnTo>
                  <a:pt x="0" y="46004"/>
                </a:lnTo>
                <a:lnTo>
                  <a:pt x="5073" y="60380"/>
                </a:lnTo>
                <a:lnTo>
                  <a:pt x="15625" y="72755"/>
                </a:lnTo>
                <a:lnTo>
                  <a:pt x="44969" y="79792"/>
                </a:lnTo>
                <a:lnTo>
                  <a:pt x="123282" y="106502"/>
                </a:lnTo>
                <a:lnTo>
                  <a:pt x="235987" y="161288"/>
                </a:lnTo>
                <a:lnTo>
                  <a:pt x="368507" y="252549"/>
                </a:lnTo>
                <a:lnTo>
                  <a:pt x="475595" y="341645"/>
                </a:lnTo>
                <a:lnTo>
                  <a:pt x="537311" y="403863"/>
                </a:lnTo>
                <a:lnTo>
                  <a:pt x="577075" y="468472"/>
                </a:lnTo>
                <a:lnTo>
                  <a:pt x="618304" y="564740"/>
                </a:lnTo>
                <a:lnTo>
                  <a:pt x="632565" y="572641"/>
                </a:lnTo>
                <a:lnTo>
                  <a:pt x="647755" y="574826"/>
                </a:lnTo>
                <a:lnTo>
                  <a:pt x="662088" y="571365"/>
                </a:lnTo>
                <a:lnTo>
                  <a:pt x="673777" y="562327"/>
                </a:lnTo>
                <a:lnTo>
                  <a:pt x="681534" y="540583"/>
                </a:lnTo>
                <a:lnTo>
                  <a:pt x="678633" y="509720"/>
                </a:lnTo>
                <a:lnTo>
                  <a:pt x="666467" y="471666"/>
                </a:lnTo>
                <a:lnTo>
                  <a:pt x="646426" y="428350"/>
                </a:lnTo>
                <a:lnTo>
                  <a:pt x="619902" y="381699"/>
                </a:lnTo>
                <a:lnTo>
                  <a:pt x="588286" y="333640"/>
                </a:lnTo>
                <a:lnTo>
                  <a:pt x="552970" y="286101"/>
                </a:lnTo>
                <a:lnTo>
                  <a:pt x="515343" y="241011"/>
                </a:lnTo>
                <a:lnTo>
                  <a:pt x="476798" y="200296"/>
                </a:lnTo>
                <a:lnTo>
                  <a:pt x="438726" y="165884"/>
                </a:lnTo>
                <a:lnTo>
                  <a:pt x="398472" y="135832"/>
                </a:lnTo>
                <a:lnTo>
                  <a:pt x="352108" y="106236"/>
                </a:lnTo>
                <a:lnTo>
                  <a:pt x="301686" y="78199"/>
                </a:lnTo>
                <a:lnTo>
                  <a:pt x="249255" y="52824"/>
                </a:lnTo>
                <a:lnTo>
                  <a:pt x="196867" y="31213"/>
                </a:lnTo>
                <a:lnTo>
                  <a:pt x="146573" y="14471"/>
                </a:lnTo>
                <a:lnTo>
                  <a:pt x="100424" y="3698"/>
                </a:lnTo>
                <a:lnTo>
                  <a:pt x="60471" y="0"/>
                </a:lnTo>
                <a:close/>
              </a:path>
            </a:pathLst>
          </a:custGeom>
          <a:solidFill>
            <a:srgbClr val="1D2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62657" y="1493496"/>
            <a:ext cx="297815" cy="288925"/>
          </a:xfrm>
          <a:custGeom>
            <a:avLst/>
            <a:gdLst/>
            <a:ahLst/>
            <a:cxnLst/>
            <a:rect l="l" t="t" r="r" b="b"/>
            <a:pathLst>
              <a:path w="297815" h="288925">
                <a:moveTo>
                  <a:pt x="223113" y="271968"/>
                </a:moveTo>
                <a:lnTo>
                  <a:pt x="103204" y="271968"/>
                </a:lnTo>
                <a:lnTo>
                  <a:pt x="155070" y="288897"/>
                </a:lnTo>
                <a:lnTo>
                  <a:pt x="200191" y="284649"/>
                </a:lnTo>
                <a:lnTo>
                  <a:pt x="223113" y="271968"/>
                </a:lnTo>
                <a:close/>
              </a:path>
              <a:path w="297815" h="288925">
                <a:moveTo>
                  <a:pt x="149517" y="0"/>
                </a:moveTo>
                <a:lnTo>
                  <a:pt x="105899" y="4903"/>
                </a:lnTo>
                <a:lnTo>
                  <a:pt x="66332" y="22743"/>
                </a:lnTo>
                <a:lnTo>
                  <a:pt x="34129" y="53147"/>
                </a:lnTo>
                <a:lnTo>
                  <a:pt x="9882" y="94236"/>
                </a:lnTo>
                <a:lnTo>
                  <a:pt x="0" y="137072"/>
                </a:lnTo>
                <a:lnTo>
                  <a:pt x="8788" y="181113"/>
                </a:lnTo>
                <a:lnTo>
                  <a:pt x="40555" y="225816"/>
                </a:lnTo>
                <a:lnTo>
                  <a:pt x="40466" y="225969"/>
                </a:lnTo>
                <a:lnTo>
                  <a:pt x="40225" y="226210"/>
                </a:lnTo>
                <a:lnTo>
                  <a:pt x="35693" y="239929"/>
                </a:lnTo>
                <a:lnTo>
                  <a:pt x="36093" y="257687"/>
                </a:lnTo>
                <a:lnTo>
                  <a:pt x="40163" y="274159"/>
                </a:lnTo>
                <a:lnTo>
                  <a:pt x="46639" y="284020"/>
                </a:lnTo>
                <a:lnTo>
                  <a:pt x="57052" y="287445"/>
                </a:lnTo>
                <a:lnTo>
                  <a:pt x="73412" y="286680"/>
                </a:lnTo>
                <a:lnTo>
                  <a:pt x="90232" y="282026"/>
                </a:lnTo>
                <a:lnTo>
                  <a:pt x="102023" y="273784"/>
                </a:lnTo>
                <a:lnTo>
                  <a:pt x="102455" y="273213"/>
                </a:lnTo>
                <a:lnTo>
                  <a:pt x="103204" y="271968"/>
                </a:lnTo>
                <a:lnTo>
                  <a:pt x="223113" y="271968"/>
                </a:lnTo>
                <a:lnTo>
                  <a:pt x="238964" y="263199"/>
                </a:lnTo>
                <a:lnTo>
                  <a:pt x="271784" y="228521"/>
                </a:lnTo>
                <a:lnTo>
                  <a:pt x="291857" y="189177"/>
                </a:lnTo>
                <a:lnTo>
                  <a:pt x="297685" y="146442"/>
                </a:lnTo>
                <a:lnTo>
                  <a:pt x="289863" y="103576"/>
                </a:lnTo>
                <a:lnTo>
                  <a:pt x="268987" y="63843"/>
                </a:lnTo>
                <a:lnTo>
                  <a:pt x="235653" y="30503"/>
                </a:lnTo>
                <a:lnTo>
                  <a:pt x="193873" y="8408"/>
                </a:lnTo>
                <a:lnTo>
                  <a:pt x="149517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79565" y="1651608"/>
            <a:ext cx="59690" cy="67310"/>
          </a:xfrm>
          <a:custGeom>
            <a:avLst/>
            <a:gdLst/>
            <a:ahLst/>
            <a:cxnLst/>
            <a:rect l="l" t="t" r="r" b="b"/>
            <a:pathLst>
              <a:path w="59690" h="67310">
                <a:moveTo>
                  <a:pt x="28083" y="0"/>
                </a:moveTo>
                <a:lnTo>
                  <a:pt x="18458" y="20437"/>
                </a:lnTo>
                <a:lnTo>
                  <a:pt x="10279" y="37665"/>
                </a:lnTo>
                <a:lnTo>
                  <a:pt x="3279" y="52171"/>
                </a:lnTo>
                <a:lnTo>
                  <a:pt x="0" y="60971"/>
                </a:lnTo>
                <a:lnTo>
                  <a:pt x="919" y="65536"/>
                </a:lnTo>
                <a:lnTo>
                  <a:pt x="5517" y="67003"/>
                </a:lnTo>
                <a:lnTo>
                  <a:pt x="13274" y="66509"/>
                </a:lnTo>
                <a:lnTo>
                  <a:pt x="25580" y="60171"/>
                </a:lnTo>
                <a:lnTo>
                  <a:pt x="40768" y="46961"/>
                </a:lnTo>
                <a:lnTo>
                  <a:pt x="53735" y="32269"/>
                </a:lnTo>
                <a:lnTo>
                  <a:pt x="59375" y="21488"/>
                </a:lnTo>
                <a:lnTo>
                  <a:pt x="57351" y="14491"/>
                </a:lnTo>
                <a:lnTo>
                  <a:pt x="51092" y="8058"/>
                </a:lnTo>
                <a:lnTo>
                  <a:pt x="41152" y="2968"/>
                </a:lnTo>
                <a:lnTo>
                  <a:pt x="28083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84310" y="1434447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5" h="74930">
                <a:moveTo>
                  <a:pt x="30453" y="0"/>
                </a:moveTo>
                <a:lnTo>
                  <a:pt x="8484" y="31528"/>
                </a:lnTo>
                <a:lnTo>
                  <a:pt x="0" y="69635"/>
                </a:lnTo>
                <a:lnTo>
                  <a:pt x="1864" y="74574"/>
                </a:lnTo>
                <a:lnTo>
                  <a:pt x="31478" y="44559"/>
                </a:lnTo>
                <a:lnTo>
                  <a:pt x="48601" y="19113"/>
                </a:lnTo>
                <a:lnTo>
                  <a:pt x="46651" y="13130"/>
                </a:lnTo>
                <a:lnTo>
                  <a:pt x="42165" y="5975"/>
                </a:lnTo>
                <a:lnTo>
                  <a:pt x="36360" y="611"/>
                </a:lnTo>
                <a:lnTo>
                  <a:pt x="30453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57389" y="1345311"/>
            <a:ext cx="421005" cy="444500"/>
          </a:xfrm>
          <a:custGeom>
            <a:avLst/>
            <a:gdLst/>
            <a:ahLst/>
            <a:cxnLst/>
            <a:rect l="l" t="t" r="r" b="b"/>
            <a:pathLst>
              <a:path w="421004" h="444500">
                <a:moveTo>
                  <a:pt x="315597" y="388599"/>
                </a:moveTo>
                <a:lnTo>
                  <a:pt x="78498" y="388599"/>
                </a:lnTo>
                <a:lnTo>
                  <a:pt x="84080" y="393719"/>
                </a:lnTo>
                <a:lnTo>
                  <a:pt x="116040" y="419889"/>
                </a:lnTo>
                <a:lnTo>
                  <a:pt x="160332" y="442358"/>
                </a:lnTo>
                <a:lnTo>
                  <a:pt x="166858" y="444182"/>
                </a:lnTo>
                <a:lnTo>
                  <a:pt x="167360" y="443349"/>
                </a:lnTo>
                <a:lnTo>
                  <a:pt x="163487" y="440428"/>
                </a:lnTo>
                <a:lnTo>
                  <a:pt x="156248" y="431589"/>
                </a:lnTo>
                <a:lnTo>
                  <a:pt x="243043" y="431589"/>
                </a:lnTo>
                <a:lnTo>
                  <a:pt x="246126" y="429023"/>
                </a:lnTo>
                <a:lnTo>
                  <a:pt x="281196" y="416081"/>
                </a:lnTo>
                <a:lnTo>
                  <a:pt x="313702" y="390642"/>
                </a:lnTo>
                <a:lnTo>
                  <a:pt x="315597" y="388599"/>
                </a:lnTo>
                <a:close/>
              </a:path>
              <a:path w="421004" h="444500">
                <a:moveTo>
                  <a:pt x="243043" y="431589"/>
                </a:moveTo>
                <a:lnTo>
                  <a:pt x="156248" y="431589"/>
                </a:lnTo>
                <a:lnTo>
                  <a:pt x="160748" y="433326"/>
                </a:lnTo>
                <a:lnTo>
                  <a:pt x="172210" y="437105"/>
                </a:lnTo>
                <a:lnTo>
                  <a:pt x="187575" y="440777"/>
                </a:lnTo>
                <a:lnTo>
                  <a:pt x="203784" y="442193"/>
                </a:lnTo>
                <a:lnTo>
                  <a:pt x="218192" y="441087"/>
                </a:lnTo>
                <a:lnTo>
                  <a:pt x="230131" y="438556"/>
                </a:lnTo>
                <a:lnTo>
                  <a:pt x="239483" y="434551"/>
                </a:lnTo>
                <a:lnTo>
                  <a:pt x="243043" y="431589"/>
                </a:lnTo>
                <a:close/>
              </a:path>
              <a:path w="421004" h="444500">
                <a:moveTo>
                  <a:pt x="378558" y="312171"/>
                </a:moveTo>
                <a:lnTo>
                  <a:pt x="22580" y="312171"/>
                </a:lnTo>
                <a:lnTo>
                  <a:pt x="25757" y="317408"/>
                </a:lnTo>
                <a:lnTo>
                  <a:pt x="32654" y="332400"/>
                </a:lnTo>
                <a:lnTo>
                  <a:pt x="53682" y="371327"/>
                </a:lnTo>
                <a:lnTo>
                  <a:pt x="81826" y="402188"/>
                </a:lnTo>
                <a:lnTo>
                  <a:pt x="78498" y="388599"/>
                </a:lnTo>
                <a:lnTo>
                  <a:pt x="315597" y="388599"/>
                </a:lnTo>
                <a:lnTo>
                  <a:pt x="342255" y="359849"/>
                </a:lnTo>
                <a:lnTo>
                  <a:pt x="365467" y="330840"/>
                </a:lnTo>
                <a:lnTo>
                  <a:pt x="378558" y="312171"/>
                </a:lnTo>
                <a:close/>
              </a:path>
              <a:path w="421004" h="444500">
                <a:moveTo>
                  <a:pt x="243711" y="0"/>
                </a:moveTo>
                <a:lnTo>
                  <a:pt x="202262" y="3126"/>
                </a:lnTo>
                <a:lnTo>
                  <a:pt x="162739" y="16587"/>
                </a:lnTo>
                <a:lnTo>
                  <a:pt x="125960" y="38346"/>
                </a:lnTo>
                <a:lnTo>
                  <a:pt x="92741" y="66365"/>
                </a:lnTo>
                <a:lnTo>
                  <a:pt x="63901" y="98607"/>
                </a:lnTo>
                <a:lnTo>
                  <a:pt x="40255" y="133037"/>
                </a:lnTo>
                <a:lnTo>
                  <a:pt x="22622" y="167616"/>
                </a:lnTo>
                <a:lnTo>
                  <a:pt x="8661" y="229074"/>
                </a:lnTo>
                <a:lnTo>
                  <a:pt x="5504" y="237997"/>
                </a:lnTo>
                <a:lnTo>
                  <a:pt x="2882" y="247208"/>
                </a:lnTo>
                <a:lnTo>
                  <a:pt x="985" y="256551"/>
                </a:lnTo>
                <a:lnTo>
                  <a:pt x="0" y="265866"/>
                </a:lnTo>
                <a:lnTo>
                  <a:pt x="1126" y="293136"/>
                </a:lnTo>
                <a:lnTo>
                  <a:pt x="5413" y="316755"/>
                </a:lnTo>
                <a:lnTo>
                  <a:pt x="10047" y="332935"/>
                </a:lnTo>
                <a:lnTo>
                  <a:pt x="12217" y="337888"/>
                </a:lnTo>
                <a:lnTo>
                  <a:pt x="13691" y="332935"/>
                </a:lnTo>
                <a:lnTo>
                  <a:pt x="16908" y="324729"/>
                </a:lnTo>
                <a:lnTo>
                  <a:pt x="20409" y="316573"/>
                </a:lnTo>
                <a:lnTo>
                  <a:pt x="22580" y="312171"/>
                </a:lnTo>
                <a:lnTo>
                  <a:pt x="378558" y="312171"/>
                </a:lnTo>
                <a:lnTo>
                  <a:pt x="384059" y="304324"/>
                </a:lnTo>
                <a:lnTo>
                  <a:pt x="401154" y="272810"/>
                </a:lnTo>
                <a:lnTo>
                  <a:pt x="414195" y="237263"/>
                </a:lnTo>
                <a:lnTo>
                  <a:pt x="420627" y="198652"/>
                </a:lnTo>
                <a:lnTo>
                  <a:pt x="417891" y="157942"/>
                </a:lnTo>
                <a:lnTo>
                  <a:pt x="403433" y="116102"/>
                </a:lnTo>
                <a:lnTo>
                  <a:pt x="374695" y="74098"/>
                </a:lnTo>
                <a:lnTo>
                  <a:pt x="329120" y="32898"/>
                </a:lnTo>
                <a:lnTo>
                  <a:pt x="286270" y="9244"/>
                </a:lnTo>
                <a:lnTo>
                  <a:pt x="243711" y="0"/>
                </a:lnTo>
                <a:close/>
              </a:path>
            </a:pathLst>
          </a:custGeom>
          <a:solidFill>
            <a:srgbClr val="2C4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2944" y="1597939"/>
            <a:ext cx="269240" cy="549910"/>
          </a:xfrm>
          <a:custGeom>
            <a:avLst/>
            <a:gdLst/>
            <a:ahLst/>
            <a:cxnLst/>
            <a:rect l="l" t="t" r="r" b="b"/>
            <a:pathLst>
              <a:path w="269239" h="549910">
                <a:moveTo>
                  <a:pt x="255290" y="481125"/>
                </a:moveTo>
                <a:lnTo>
                  <a:pt x="226072" y="481125"/>
                </a:lnTo>
                <a:lnTo>
                  <a:pt x="226047" y="482877"/>
                </a:lnTo>
                <a:lnTo>
                  <a:pt x="228549" y="484757"/>
                </a:lnTo>
                <a:lnTo>
                  <a:pt x="231457" y="497330"/>
                </a:lnTo>
                <a:lnTo>
                  <a:pt x="233972" y="502016"/>
                </a:lnTo>
                <a:lnTo>
                  <a:pt x="235915" y="508696"/>
                </a:lnTo>
                <a:lnTo>
                  <a:pt x="241766" y="531318"/>
                </a:lnTo>
                <a:lnTo>
                  <a:pt x="249647" y="543358"/>
                </a:lnTo>
                <a:lnTo>
                  <a:pt x="256732" y="548230"/>
                </a:lnTo>
                <a:lnTo>
                  <a:pt x="260197" y="549349"/>
                </a:lnTo>
                <a:lnTo>
                  <a:pt x="261112" y="549870"/>
                </a:lnTo>
                <a:lnTo>
                  <a:pt x="268833" y="548613"/>
                </a:lnTo>
                <a:lnTo>
                  <a:pt x="268439" y="540904"/>
                </a:lnTo>
                <a:lnTo>
                  <a:pt x="262877" y="530350"/>
                </a:lnTo>
                <a:lnTo>
                  <a:pt x="261391" y="523924"/>
                </a:lnTo>
                <a:lnTo>
                  <a:pt x="262648" y="514145"/>
                </a:lnTo>
                <a:lnTo>
                  <a:pt x="262394" y="501051"/>
                </a:lnTo>
                <a:lnTo>
                  <a:pt x="260375" y="500200"/>
                </a:lnTo>
                <a:lnTo>
                  <a:pt x="255290" y="481125"/>
                </a:lnTo>
                <a:close/>
              </a:path>
              <a:path w="269239" h="549910">
                <a:moveTo>
                  <a:pt x="84493" y="0"/>
                </a:moveTo>
                <a:lnTo>
                  <a:pt x="80870" y="7980"/>
                </a:lnTo>
                <a:lnTo>
                  <a:pt x="79108" y="32408"/>
                </a:lnTo>
                <a:lnTo>
                  <a:pt x="65913" y="41674"/>
                </a:lnTo>
                <a:lnTo>
                  <a:pt x="37330" y="62845"/>
                </a:lnTo>
                <a:lnTo>
                  <a:pt x="9858" y="85981"/>
                </a:lnTo>
                <a:lnTo>
                  <a:pt x="0" y="101141"/>
                </a:lnTo>
                <a:lnTo>
                  <a:pt x="15616" y="132249"/>
                </a:lnTo>
                <a:lnTo>
                  <a:pt x="38352" y="181458"/>
                </a:lnTo>
                <a:lnTo>
                  <a:pt x="64555" y="240206"/>
                </a:lnTo>
                <a:lnTo>
                  <a:pt x="90573" y="299927"/>
                </a:lnTo>
                <a:lnTo>
                  <a:pt x="112753" y="352057"/>
                </a:lnTo>
                <a:lnTo>
                  <a:pt x="127444" y="388034"/>
                </a:lnTo>
                <a:lnTo>
                  <a:pt x="124904" y="395197"/>
                </a:lnTo>
                <a:lnTo>
                  <a:pt x="122694" y="403426"/>
                </a:lnTo>
                <a:lnTo>
                  <a:pt x="115646" y="438440"/>
                </a:lnTo>
                <a:lnTo>
                  <a:pt x="114215" y="449531"/>
                </a:lnTo>
                <a:lnTo>
                  <a:pt x="113617" y="465331"/>
                </a:lnTo>
                <a:lnTo>
                  <a:pt x="113550" y="490802"/>
                </a:lnTo>
                <a:lnTo>
                  <a:pt x="142271" y="488908"/>
                </a:lnTo>
                <a:lnTo>
                  <a:pt x="197030" y="483319"/>
                </a:lnTo>
                <a:lnTo>
                  <a:pt x="226072" y="481125"/>
                </a:lnTo>
                <a:lnTo>
                  <a:pt x="255290" y="481125"/>
                </a:lnTo>
                <a:lnTo>
                  <a:pt x="252943" y="472351"/>
                </a:lnTo>
                <a:lnTo>
                  <a:pt x="251599" y="466977"/>
                </a:lnTo>
                <a:lnTo>
                  <a:pt x="250850" y="463472"/>
                </a:lnTo>
                <a:lnTo>
                  <a:pt x="251841" y="459357"/>
                </a:lnTo>
                <a:lnTo>
                  <a:pt x="249910" y="454467"/>
                </a:lnTo>
                <a:lnTo>
                  <a:pt x="223898" y="418863"/>
                </a:lnTo>
                <a:lnTo>
                  <a:pt x="208127" y="402664"/>
                </a:lnTo>
                <a:lnTo>
                  <a:pt x="204076" y="394816"/>
                </a:lnTo>
                <a:lnTo>
                  <a:pt x="185709" y="323718"/>
                </a:lnTo>
                <a:lnTo>
                  <a:pt x="167583" y="254256"/>
                </a:lnTo>
                <a:lnTo>
                  <a:pt x="147655" y="178393"/>
                </a:lnTo>
                <a:lnTo>
                  <a:pt x="129042" y="108287"/>
                </a:lnTo>
                <a:lnTo>
                  <a:pt x="114865" y="56094"/>
                </a:lnTo>
                <a:lnTo>
                  <a:pt x="92706" y="8614"/>
                </a:lnTo>
                <a:lnTo>
                  <a:pt x="84493" y="0"/>
                </a:lnTo>
                <a:close/>
              </a:path>
            </a:pathLst>
          </a:custGeom>
          <a:solidFill>
            <a:srgbClr val="FCD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14900" y="2126576"/>
            <a:ext cx="594995" cy="186690"/>
          </a:xfrm>
          <a:custGeom>
            <a:avLst/>
            <a:gdLst/>
            <a:ahLst/>
            <a:cxnLst/>
            <a:rect l="l" t="t" r="r" b="b"/>
            <a:pathLst>
              <a:path w="594995" h="186689">
                <a:moveTo>
                  <a:pt x="545338" y="0"/>
                </a:moveTo>
                <a:lnTo>
                  <a:pt x="543471" y="762"/>
                </a:lnTo>
                <a:lnTo>
                  <a:pt x="530758" y="2565"/>
                </a:lnTo>
                <a:lnTo>
                  <a:pt x="524814" y="3086"/>
                </a:lnTo>
                <a:lnTo>
                  <a:pt x="518363" y="4013"/>
                </a:lnTo>
                <a:lnTo>
                  <a:pt x="479069" y="9029"/>
                </a:lnTo>
                <a:lnTo>
                  <a:pt x="439356" y="22542"/>
                </a:lnTo>
                <a:lnTo>
                  <a:pt x="405696" y="40792"/>
                </a:lnTo>
                <a:lnTo>
                  <a:pt x="396201" y="45745"/>
                </a:lnTo>
                <a:lnTo>
                  <a:pt x="360038" y="57918"/>
                </a:lnTo>
                <a:lnTo>
                  <a:pt x="314925" y="65475"/>
                </a:lnTo>
                <a:lnTo>
                  <a:pt x="263427" y="69759"/>
                </a:lnTo>
                <a:lnTo>
                  <a:pt x="208111" y="72118"/>
                </a:lnTo>
                <a:lnTo>
                  <a:pt x="151544" y="73896"/>
                </a:lnTo>
                <a:lnTo>
                  <a:pt x="96292" y="76440"/>
                </a:lnTo>
                <a:lnTo>
                  <a:pt x="44922" y="81094"/>
                </a:lnTo>
                <a:lnTo>
                  <a:pt x="0" y="89204"/>
                </a:lnTo>
                <a:lnTo>
                  <a:pt x="31457" y="184200"/>
                </a:lnTo>
                <a:lnTo>
                  <a:pt x="66681" y="186333"/>
                </a:lnTo>
                <a:lnTo>
                  <a:pt x="115859" y="179586"/>
                </a:lnTo>
                <a:lnTo>
                  <a:pt x="173966" y="166741"/>
                </a:lnTo>
                <a:lnTo>
                  <a:pt x="235978" y="150578"/>
                </a:lnTo>
                <a:lnTo>
                  <a:pt x="296871" y="133881"/>
                </a:lnTo>
                <a:lnTo>
                  <a:pt x="351619" y="119430"/>
                </a:lnTo>
                <a:lnTo>
                  <a:pt x="395198" y="110007"/>
                </a:lnTo>
                <a:lnTo>
                  <a:pt x="407343" y="109340"/>
                </a:lnTo>
                <a:lnTo>
                  <a:pt x="544728" y="109340"/>
                </a:lnTo>
                <a:lnTo>
                  <a:pt x="552056" y="104292"/>
                </a:lnTo>
                <a:lnTo>
                  <a:pt x="553288" y="90855"/>
                </a:lnTo>
                <a:lnTo>
                  <a:pt x="557043" y="62458"/>
                </a:lnTo>
                <a:lnTo>
                  <a:pt x="530885" y="62458"/>
                </a:lnTo>
                <a:lnTo>
                  <a:pt x="529747" y="62153"/>
                </a:lnTo>
                <a:lnTo>
                  <a:pt x="516166" y="62153"/>
                </a:lnTo>
                <a:lnTo>
                  <a:pt x="513702" y="58978"/>
                </a:lnTo>
                <a:lnTo>
                  <a:pt x="509295" y="57823"/>
                </a:lnTo>
                <a:lnTo>
                  <a:pt x="507822" y="54902"/>
                </a:lnTo>
                <a:lnTo>
                  <a:pt x="506818" y="51790"/>
                </a:lnTo>
                <a:lnTo>
                  <a:pt x="509727" y="45097"/>
                </a:lnTo>
                <a:lnTo>
                  <a:pt x="507441" y="39370"/>
                </a:lnTo>
                <a:lnTo>
                  <a:pt x="505688" y="37071"/>
                </a:lnTo>
                <a:lnTo>
                  <a:pt x="521868" y="35064"/>
                </a:lnTo>
                <a:lnTo>
                  <a:pt x="536079" y="31927"/>
                </a:lnTo>
                <a:lnTo>
                  <a:pt x="538162" y="31762"/>
                </a:lnTo>
                <a:lnTo>
                  <a:pt x="540232" y="31648"/>
                </a:lnTo>
                <a:lnTo>
                  <a:pt x="555095" y="31648"/>
                </a:lnTo>
                <a:lnTo>
                  <a:pt x="555434" y="31610"/>
                </a:lnTo>
                <a:lnTo>
                  <a:pt x="569732" y="31610"/>
                </a:lnTo>
                <a:lnTo>
                  <a:pt x="570623" y="31089"/>
                </a:lnTo>
                <a:lnTo>
                  <a:pt x="579253" y="31089"/>
                </a:lnTo>
                <a:lnTo>
                  <a:pt x="594626" y="21107"/>
                </a:lnTo>
                <a:lnTo>
                  <a:pt x="592620" y="12649"/>
                </a:lnTo>
                <a:lnTo>
                  <a:pt x="592061" y="9207"/>
                </a:lnTo>
                <a:lnTo>
                  <a:pt x="589000" y="4000"/>
                </a:lnTo>
                <a:lnTo>
                  <a:pt x="581304" y="3848"/>
                </a:lnTo>
                <a:lnTo>
                  <a:pt x="578904" y="3848"/>
                </a:lnTo>
                <a:lnTo>
                  <a:pt x="567245" y="1752"/>
                </a:lnTo>
                <a:lnTo>
                  <a:pt x="551751" y="241"/>
                </a:lnTo>
                <a:lnTo>
                  <a:pt x="548551" y="101"/>
                </a:lnTo>
                <a:lnTo>
                  <a:pt x="545338" y="0"/>
                </a:lnTo>
                <a:close/>
              </a:path>
              <a:path w="594995" h="186689">
                <a:moveTo>
                  <a:pt x="544728" y="109340"/>
                </a:moveTo>
                <a:lnTo>
                  <a:pt x="407343" y="109340"/>
                </a:lnTo>
                <a:lnTo>
                  <a:pt x="423662" y="109853"/>
                </a:lnTo>
                <a:lnTo>
                  <a:pt x="468974" y="112204"/>
                </a:lnTo>
                <a:lnTo>
                  <a:pt x="479429" y="113417"/>
                </a:lnTo>
                <a:lnTo>
                  <a:pt x="494559" y="116239"/>
                </a:lnTo>
                <a:lnTo>
                  <a:pt x="520268" y="121602"/>
                </a:lnTo>
                <a:lnTo>
                  <a:pt x="533323" y="125387"/>
                </a:lnTo>
                <a:lnTo>
                  <a:pt x="537786" y="119430"/>
                </a:lnTo>
                <a:lnTo>
                  <a:pt x="544423" y="109550"/>
                </a:lnTo>
                <a:lnTo>
                  <a:pt x="544728" y="109340"/>
                </a:lnTo>
                <a:close/>
              </a:path>
              <a:path w="594995" h="186689">
                <a:moveTo>
                  <a:pt x="557758" y="57048"/>
                </a:moveTo>
                <a:lnTo>
                  <a:pt x="554418" y="59651"/>
                </a:lnTo>
                <a:lnTo>
                  <a:pt x="538441" y="60363"/>
                </a:lnTo>
                <a:lnTo>
                  <a:pt x="530885" y="62458"/>
                </a:lnTo>
                <a:lnTo>
                  <a:pt x="557043" y="62458"/>
                </a:lnTo>
                <a:lnTo>
                  <a:pt x="557758" y="57048"/>
                </a:lnTo>
                <a:close/>
              </a:path>
              <a:path w="594995" h="186689">
                <a:moveTo>
                  <a:pt x="525195" y="60934"/>
                </a:moveTo>
                <a:lnTo>
                  <a:pt x="519455" y="61277"/>
                </a:lnTo>
                <a:lnTo>
                  <a:pt x="516166" y="62153"/>
                </a:lnTo>
                <a:lnTo>
                  <a:pt x="529747" y="62153"/>
                </a:lnTo>
                <a:lnTo>
                  <a:pt x="525195" y="60934"/>
                </a:lnTo>
                <a:close/>
              </a:path>
              <a:path w="594995" h="186689">
                <a:moveTo>
                  <a:pt x="569732" y="31610"/>
                </a:moveTo>
                <a:lnTo>
                  <a:pt x="555434" y="31610"/>
                </a:lnTo>
                <a:lnTo>
                  <a:pt x="566318" y="33604"/>
                </a:lnTo>
                <a:lnTo>
                  <a:pt x="569732" y="31610"/>
                </a:lnTo>
                <a:close/>
              </a:path>
              <a:path w="594995" h="186689">
                <a:moveTo>
                  <a:pt x="579253" y="31089"/>
                </a:moveTo>
                <a:lnTo>
                  <a:pt x="570623" y="31089"/>
                </a:lnTo>
                <a:lnTo>
                  <a:pt x="575576" y="33477"/>
                </a:lnTo>
                <a:lnTo>
                  <a:pt x="579253" y="31089"/>
                </a:lnTo>
                <a:close/>
              </a:path>
              <a:path w="594995" h="186689">
                <a:moveTo>
                  <a:pt x="555095" y="31648"/>
                </a:moveTo>
                <a:lnTo>
                  <a:pt x="540232" y="31648"/>
                </a:lnTo>
                <a:lnTo>
                  <a:pt x="548767" y="32359"/>
                </a:lnTo>
                <a:lnTo>
                  <a:pt x="555095" y="31648"/>
                </a:lnTo>
                <a:close/>
              </a:path>
            </a:pathLst>
          </a:custGeom>
          <a:solidFill>
            <a:srgbClr val="FCD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83551" y="2116609"/>
            <a:ext cx="39370" cy="104139"/>
          </a:xfrm>
          <a:custGeom>
            <a:avLst/>
            <a:gdLst/>
            <a:ahLst/>
            <a:cxnLst/>
            <a:rect l="l" t="t" r="r" b="b"/>
            <a:pathLst>
              <a:path w="39370" h="104139">
                <a:moveTo>
                  <a:pt x="23025" y="0"/>
                </a:moveTo>
                <a:lnTo>
                  <a:pt x="23329" y="2705"/>
                </a:lnTo>
                <a:lnTo>
                  <a:pt x="13423" y="3594"/>
                </a:lnTo>
                <a:lnTo>
                  <a:pt x="11658" y="13360"/>
                </a:lnTo>
                <a:lnTo>
                  <a:pt x="12103" y="39776"/>
                </a:lnTo>
                <a:lnTo>
                  <a:pt x="6286" y="50076"/>
                </a:lnTo>
                <a:lnTo>
                  <a:pt x="10947" y="62166"/>
                </a:lnTo>
                <a:lnTo>
                  <a:pt x="9029" y="62293"/>
                </a:lnTo>
                <a:lnTo>
                  <a:pt x="8547" y="62572"/>
                </a:lnTo>
                <a:lnTo>
                  <a:pt x="5473" y="63131"/>
                </a:lnTo>
                <a:lnTo>
                  <a:pt x="0" y="103758"/>
                </a:lnTo>
                <a:lnTo>
                  <a:pt x="37414" y="84645"/>
                </a:lnTo>
                <a:lnTo>
                  <a:pt x="39243" y="76288"/>
                </a:lnTo>
                <a:lnTo>
                  <a:pt x="37376" y="71526"/>
                </a:lnTo>
                <a:lnTo>
                  <a:pt x="36477" y="65342"/>
                </a:lnTo>
                <a:lnTo>
                  <a:pt x="30124" y="21945"/>
                </a:lnTo>
                <a:lnTo>
                  <a:pt x="28092" y="16598"/>
                </a:lnTo>
                <a:lnTo>
                  <a:pt x="28371" y="7861"/>
                </a:lnTo>
                <a:lnTo>
                  <a:pt x="24803" y="1409"/>
                </a:lnTo>
                <a:lnTo>
                  <a:pt x="23025" y="0"/>
                </a:lnTo>
                <a:close/>
              </a:path>
            </a:pathLst>
          </a:custGeom>
          <a:solidFill>
            <a:srgbClr val="FCD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96452" y="1417929"/>
            <a:ext cx="909319" cy="893444"/>
          </a:xfrm>
          <a:custGeom>
            <a:avLst/>
            <a:gdLst/>
            <a:ahLst/>
            <a:cxnLst/>
            <a:rect l="l" t="t" r="r" b="b"/>
            <a:pathLst>
              <a:path w="909320" h="893444">
                <a:moveTo>
                  <a:pt x="287234" y="113049"/>
                </a:moveTo>
                <a:lnTo>
                  <a:pt x="254201" y="135642"/>
                </a:lnTo>
                <a:lnTo>
                  <a:pt x="220661" y="157384"/>
                </a:lnTo>
                <a:lnTo>
                  <a:pt x="221296" y="158350"/>
                </a:lnTo>
                <a:lnTo>
                  <a:pt x="190122" y="180324"/>
                </a:lnTo>
                <a:lnTo>
                  <a:pt x="127009" y="228444"/>
                </a:lnTo>
                <a:lnTo>
                  <a:pt x="89406" y="260191"/>
                </a:lnTo>
                <a:lnTo>
                  <a:pt x="51027" y="308451"/>
                </a:lnTo>
                <a:lnTo>
                  <a:pt x="29752" y="351842"/>
                </a:lnTo>
                <a:lnTo>
                  <a:pt x="5408" y="415118"/>
                </a:lnTo>
                <a:lnTo>
                  <a:pt x="0" y="479707"/>
                </a:lnTo>
                <a:lnTo>
                  <a:pt x="4759" y="527244"/>
                </a:lnTo>
                <a:lnTo>
                  <a:pt x="13766" y="581098"/>
                </a:lnTo>
                <a:lnTo>
                  <a:pt x="26475" y="638387"/>
                </a:lnTo>
                <a:lnTo>
                  <a:pt x="42340" y="696229"/>
                </a:lnTo>
                <a:lnTo>
                  <a:pt x="60815" y="751742"/>
                </a:lnTo>
                <a:lnTo>
                  <a:pt x="81354" y="802042"/>
                </a:lnTo>
                <a:lnTo>
                  <a:pt x="103411" y="844247"/>
                </a:lnTo>
                <a:lnTo>
                  <a:pt x="126441" y="875474"/>
                </a:lnTo>
                <a:lnTo>
                  <a:pt x="149896" y="892841"/>
                </a:lnTo>
                <a:lnTo>
                  <a:pt x="159637" y="883732"/>
                </a:lnTo>
                <a:lnTo>
                  <a:pt x="167052" y="870015"/>
                </a:lnTo>
                <a:lnTo>
                  <a:pt x="173751" y="855156"/>
                </a:lnTo>
                <a:lnTo>
                  <a:pt x="181341" y="842626"/>
                </a:lnTo>
                <a:lnTo>
                  <a:pt x="195536" y="827763"/>
                </a:lnTo>
                <a:lnTo>
                  <a:pt x="208931" y="814706"/>
                </a:lnTo>
                <a:lnTo>
                  <a:pt x="219609" y="800833"/>
                </a:lnTo>
                <a:lnTo>
                  <a:pt x="225652" y="783520"/>
                </a:lnTo>
                <a:lnTo>
                  <a:pt x="223577" y="771677"/>
                </a:lnTo>
                <a:lnTo>
                  <a:pt x="214414" y="747882"/>
                </a:lnTo>
                <a:lnTo>
                  <a:pt x="201301" y="712530"/>
                </a:lnTo>
                <a:lnTo>
                  <a:pt x="187374" y="666019"/>
                </a:lnTo>
                <a:lnTo>
                  <a:pt x="169500" y="585098"/>
                </a:lnTo>
                <a:lnTo>
                  <a:pt x="162369" y="540232"/>
                </a:lnTo>
                <a:lnTo>
                  <a:pt x="159599" y="501986"/>
                </a:lnTo>
                <a:lnTo>
                  <a:pt x="181900" y="494076"/>
                </a:lnTo>
                <a:lnTo>
                  <a:pt x="372812" y="494076"/>
                </a:lnTo>
                <a:lnTo>
                  <a:pt x="387196" y="469439"/>
                </a:lnTo>
                <a:lnTo>
                  <a:pt x="397501" y="438927"/>
                </a:lnTo>
                <a:lnTo>
                  <a:pt x="408325" y="410485"/>
                </a:lnTo>
                <a:lnTo>
                  <a:pt x="426401" y="388397"/>
                </a:lnTo>
                <a:lnTo>
                  <a:pt x="449707" y="380894"/>
                </a:lnTo>
                <a:lnTo>
                  <a:pt x="545467" y="380894"/>
                </a:lnTo>
                <a:lnTo>
                  <a:pt x="576895" y="363947"/>
                </a:lnTo>
                <a:lnTo>
                  <a:pt x="608811" y="323450"/>
                </a:lnTo>
                <a:lnTo>
                  <a:pt x="619551" y="285893"/>
                </a:lnTo>
                <a:lnTo>
                  <a:pt x="623911" y="243605"/>
                </a:lnTo>
                <a:lnTo>
                  <a:pt x="632024" y="209832"/>
                </a:lnTo>
                <a:lnTo>
                  <a:pt x="654023" y="197821"/>
                </a:lnTo>
                <a:lnTo>
                  <a:pt x="895858" y="197821"/>
                </a:lnTo>
                <a:lnTo>
                  <a:pt x="864318" y="166265"/>
                </a:lnTo>
                <a:lnTo>
                  <a:pt x="852956" y="154362"/>
                </a:lnTo>
                <a:lnTo>
                  <a:pt x="818426" y="120506"/>
                </a:lnTo>
                <a:lnTo>
                  <a:pt x="810035" y="114014"/>
                </a:lnTo>
                <a:lnTo>
                  <a:pt x="287894" y="114014"/>
                </a:lnTo>
                <a:lnTo>
                  <a:pt x="287234" y="113049"/>
                </a:lnTo>
                <a:close/>
              </a:path>
              <a:path w="909320" h="893444">
                <a:moveTo>
                  <a:pt x="372812" y="494076"/>
                </a:moveTo>
                <a:lnTo>
                  <a:pt x="181900" y="494076"/>
                </a:lnTo>
                <a:lnTo>
                  <a:pt x="216876" y="505969"/>
                </a:lnTo>
                <a:lnTo>
                  <a:pt x="256329" y="523008"/>
                </a:lnTo>
                <a:lnTo>
                  <a:pt x="292060" y="530536"/>
                </a:lnTo>
                <a:lnTo>
                  <a:pt x="341208" y="519529"/>
                </a:lnTo>
                <a:lnTo>
                  <a:pt x="370676" y="497735"/>
                </a:lnTo>
                <a:lnTo>
                  <a:pt x="372812" y="494076"/>
                </a:lnTo>
                <a:close/>
              </a:path>
              <a:path w="909320" h="893444">
                <a:moveTo>
                  <a:pt x="545467" y="380894"/>
                </a:moveTo>
                <a:lnTo>
                  <a:pt x="449707" y="380894"/>
                </a:lnTo>
                <a:lnTo>
                  <a:pt x="478084" y="382602"/>
                </a:lnTo>
                <a:lnTo>
                  <a:pt x="509857" y="385618"/>
                </a:lnTo>
                <a:lnTo>
                  <a:pt x="543353" y="382034"/>
                </a:lnTo>
                <a:lnTo>
                  <a:pt x="545467" y="380894"/>
                </a:lnTo>
                <a:close/>
              </a:path>
              <a:path w="909320" h="893444">
                <a:moveTo>
                  <a:pt x="895858" y="197821"/>
                </a:moveTo>
                <a:lnTo>
                  <a:pt x="654023" y="197821"/>
                </a:lnTo>
                <a:lnTo>
                  <a:pt x="673707" y="200376"/>
                </a:lnTo>
                <a:lnTo>
                  <a:pt x="698006" y="207081"/>
                </a:lnTo>
                <a:lnTo>
                  <a:pt x="741208" y="226485"/>
                </a:lnTo>
                <a:lnTo>
                  <a:pt x="771764" y="263975"/>
                </a:lnTo>
                <a:lnTo>
                  <a:pt x="772930" y="275102"/>
                </a:lnTo>
                <a:lnTo>
                  <a:pt x="774365" y="281965"/>
                </a:lnTo>
                <a:lnTo>
                  <a:pt x="800174" y="304806"/>
                </a:lnTo>
                <a:lnTo>
                  <a:pt x="812796" y="307052"/>
                </a:lnTo>
                <a:lnTo>
                  <a:pt x="856791" y="286708"/>
                </a:lnTo>
                <a:lnTo>
                  <a:pt x="893472" y="255211"/>
                </a:lnTo>
                <a:lnTo>
                  <a:pt x="908961" y="224201"/>
                </a:lnTo>
                <a:lnTo>
                  <a:pt x="907962" y="215389"/>
                </a:lnTo>
                <a:lnTo>
                  <a:pt x="902905" y="205086"/>
                </a:lnTo>
                <a:lnTo>
                  <a:pt x="895858" y="197821"/>
                </a:lnTo>
                <a:close/>
              </a:path>
              <a:path w="909320" h="893444">
                <a:moveTo>
                  <a:pt x="538422" y="0"/>
                </a:moveTo>
                <a:lnTo>
                  <a:pt x="488993" y="9045"/>
                </a:lnTo>
                <a:lnTo>
                  <a:pt x="448970" y="21718"/>
                </a:lnTo>
                <a:lnTo>
                  <a:pt x="379456" y="55415"/>
                </a:lnTo>
                <a:lnTo>
                  <a:pt x="287894" y="114014"/>
                </a:lnTo>
                <a:lnTo>
                  <a:pt x="810035" y="114014"/>
                </a:lnTo>
                <a:lnTo>
                  <a:pt x="778064" y="89275"/>
                </a:lnTo>
                <a:lnTo>
                  <a:pt x="734217" y="60990"/>
                </a:lnTo>
                <a:lnTo>
                  <a:pt x="689234" y="35973"/>
                </a:lnTo>
                <a:lnTo>
                  <a:pt x="645463" y="14547"/>
                </a:lnTo>
                <a:lnTo>
                  <a:pt x="592249" y="21"/>
                </a:lnTo>
                <a:lnTo>
                  <a:pt x="538422" y="0"/>
                </a:lnTo>
                <a:close/>
              </a:path>
            </a:pathLst>
          </a:custGeom>
          <a:solidFill>
            <a:srgbClr val="B49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96428" y="1417929"/>
            <a:ext cx="904875" cy="881380"/>
          </a:xfrm>
          <a:custGeom>
            <a:avLst/>
            <a:gdLst/>
            <a:ahLst/>
            <a:cxnLst/>
            <a:rect l="l" t="t" r="r" b="b"/>
            <a:pathLst>
              <a:path w="904875" h="881380">
                <a:moveTo>
                  <a:pt x="287258" y="113054"/>
                </a:moveTo>
                <a:lnTo>
                  <a:pt x="254225" y="135635"/>
                </a:lnTo>
                <a:lnTo>
                  <a:pt x="220697" y="157390"/>
                </a:lnTo>
                <a:lnTo>
                  <a:pt x="221320" y="158355"/>
                </a:lnTo>
                <a:lnTo>
                  <a:pt x="190146" y="180322"/>
                </a:lnTo>
                <a:lnTo>
                  <a:pt x="127033" y="228437"/>
                </a:lnTo>
                <a:lnTo>
                  <a:pt x="89430" y="260184"/>
                </a:lnTo>
                <a:lnTo>
                  <a:pt x="51051" y="308455"/>
                </a:lnTo>
                <a:lnTo>
                  <a:pt x="29776" y="351847"/>
                </a:lnTo>
                <a:lnTo>
                  <a:pt x="5432" y="415124"/>
                </a:lnTo>
                <a:lnTo>
                  <a:pt x="0" y="442114"/>
                </a:lnTo>
                <a:lnTo>
                  <a:pt x="137" y="481668"/>
                </a:lnTo>
                <a:lnTo>
                  <a:pt x="5261" y="530704"/>
                </a:lnTo>
                <a:lnTo>
                  <a:pt x="14788" y="586140"/>
                </a:lnTo>
                <a:lnTo>
                  <a:pt x="28135" y="644897"/>
                </a:lnTo>
                <a:lnTo>
                  <a:pt x="44718" y="703892"/>
                </a:lnTo>
                <a:lnTo>
                  <a:pt x="63952" y="760045"/>
                </a:lnTo>
                <a:lnTo>
                  <a:pt x="85256" y="810275"/>
                </a:lnTo>
                <a:lnTo>
                  <a:pt x="108044" y="851501"/>
                </a:lnTo>
                <a:lnTo>
                  <a:pt x="140535" y="880807"/>
                </a:lnTo>
                <a:lnTo>
                  <a:pt x="145716" y="880121"/>
                </a:lnTo>
                <a:lnTo>
                  <a:pt x="145094" y="878242"/>
                </a:lnTo>
                <a:lnTo>
                  <a:pt x="137547" y="859738"/>
                </a:lnTo>
                <a:lnTo>
                  <a:pt x="122644" y="822917"/>
                </a:lnTo>
                <a:lnTo>
                  <a:pt x="104736" y="773872"/>
                </a:lnTo>
                <a:lnTo>
                  <a:pt x="88173" y="718692"/>
                </a:lnTo>
                <a:lnTo>
                  <a:pt x="76454" y="678729"/>
                </a:lnTo>
                <a:lnTo>
                  <a:pt x="62554" y="634643"/>
                </a:lnTo>
                <a:lnTo>
                  <a:pt x="49476" y="587698"/>
                </a:lnTo>
                <a:lnTo>
                  <a:pt x="40225" y="539161"/>
                </a:lnTo>
                <a:lnTo>
                  <a:pt x="37806" y="490299"/>
                </a:lnTo>
                <a:lnTo>
                  <a:pt x="45221" y="442378"/>
                </a:lnTo>
                <a:lnTo>
                  <a:pt x="67529" y="381197"/>
                </a:lnTo>
                <a:lnTo>
                  <a:pt x="91503" y="337655"/>
                </a:lnTo>
                <a:lnTo>
                  <a:pt x="112701" y="310099"/>
                </a:lnTo>
                <a:lnTo>
                  <a:pt x="126679" y="296874"/>
                </a:lnTo>
                <a:lnTo>
                  <a:pt x="136642" y="286229"/>
                </a:lnTo>
                <a:lnTo>
                  <a:pt x="186321" y="231645"/>
                </a:lnTo>
                <a:lnTo>
                  <a:pt x="223796" y="194847"/>
                </a:lnTo>
                <a:lnTo>
                  <a:pt x="268201" y="156471"/>
                </a:lnTo>
                <a:lnTo>
                  <a:pt x="318414" y="120089"/>
                </a:lnTo>
                <a:lnTo>
                  <a:pt x="329227" y="114019"/>
                </a:lnTo>
                <a:lnTo>
                  <a:pt x="287918" y="114019"/>
                </a:lnTo>
                <a:lnTo>
                  <a:pt x="287258" y="113054"/>
                </a:lnTo>
                <a:close/>
              </a:path>
              <a:path w="904875" h="881380">
                <a:moveTo>
                  <a:pt x="700887" y="42444"/>
                </a:moveTo>
                <a:lnTo>
                  <a:pt x="600523" y="42444"/>
                </a:lnTo>
                <a:lnTo>
                  <a:pt x="635564" y="49185"/>
                </a:lnTo>
                <a:lnTo>
                  <a:pt x="666412" y="62230"/>
                </a:lnTo>
                <a:lnTo>
                  <a:pt x="696909" y="80821"/>
                </a:lnTo>
                <a:lnTo>
                  <a:pt x="738159" y="115117"/>
                </a:lnTo>
                <a:lnTo>
                  <a:pt x="782150" y="159829"/>
                </a:lnTo>
                <a:lnTo>
                  <a:pt x="822991" y="203707"/>
                </a:lnTo>
                <a:lnTo>
                  <a:pt x="854796" y="235499"/>
                </a:lnTo>
                <a:lnTo>
                  <a:pt x="871674" y="243953"/>
                </a:lnTo>
                <a:lnTo>
                  <a:pt x="880214" y="235890"/>
                </a:lnTo>
                <a:lnTo>
                  <a:pt x="887884" y="228148"/>
                </a:lnTo>
                <a:lnTo>
                  <a:pt x="895704" y="219311"/>
                </a:lnTo>
                <a:lnTo>
                  <a:pt x="904694" y="207961"/>
                </a:lnTo>
                <a:lnTo>
                  <a:pt x="904160" y="207034"/>
                </a:lnTo>
                <a:lnTo>
                  <a:pt x="903576" y="206082"/>
                </a:lnTo>
                <a:lnTo>
                  <a:pt x="902929" y="205091"/>
                </a:lnTo>
                <a:lnTo>
                  <a:pt x="895839" y="197776"/>
                </a:lnTo>
                <a:lnTo>
                  <a:pt x="864347" y="166268"/>
                </a:lnTo>
                <a:lnTo>
                  <a:pt x="852992" y="154367"/>
                </a:lnTo>
                <a:lnTo>
                  <a:pt x="818456" y="120507"/>
                </a:lnTo>
                <a:lnTo>
                  <a:pt x="778085" y="89271"/>
                </a:lnTo>
                <a:lnTo>
                  <a:pt x="734242" y="60991"/>
                </a:lnTo>
                <a:lnTo>
                  <a:pt x="700887" y="42444"/>
                </a:lnTo>
                <a:close/>
              </a:path>
              <a:path w="904875" h="881380">
                <a:moveTo>
                  <a:pt x="538446" y="0"/>
                </a:moveTo>
                <a:lnTo>
                  <a:pt x="489017" y="9046"/>
                </a:lnTo>
                <a:lnTo>
                  <a:pt x="448994" y="21722"/>
                </a:lnTo>
                <a:lnTo>
                  <a:pt x="379480" y="55419"/>
                </a:lnTo>
                <a:lnTo>
                  <a:pt x="325464" y="89275"/>
                </a:lnTo>
                <a:lnTo>
                  <a:pt x="287918" y="114019"/>
                </a:lnTo>
                <a:lnTo>
                  <a:pt x="329227" y="114019"/>
                </a:lnTo>
                <a:lnTo>
                  <a:pt x="373315" y="89271"/>
                </a:lnTo>
                <a:lnTo>
                  <a:pt x="431784" y="67588"/>
                </a:lnTo>
                <a:lnTo>
                  <a:pt x="502477" y="50890"/>
                </a:lnTo>
                <a:lnTo>
                  <a:pt x="557442" y="42760"/>
                </a:lnTo>
                <a:lnTo>
                  <a:pt x="700887" y="42444"/>
                </a:lnTo>
                <a:lnTo>
                  <a:pt x="689258" y="35977"/>
                </a:lnTo>
                <a:lnTo>
                  <a:pt x="645487" y="14553"/>
                </a:lnTo>
                <a:lnTo>
                  <a:pt x="592273" y="22"/>
                </a:lnTo>
                <a:lnTo>
                  <a:pt x="538446" y="0"/>
                </a:lnTo>
                <a:close/>
              </a:path>
            </a:pathLst>
          </a:custGeom>
          <a:solidFill>
            <a:srgbClr val="A68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07872" y="1327126"/>
            <a:ext cx="673100" cy="584200"/>
          </a:xfrm>
          <a:custGeom>
            <a:avLst/>
            <a:gdLst/>
            <a:ahLst/>
            <a:cxnLst/>
            <a:rect l="l" t="t" r="r" b="b"/>
            <a:pathLst>
              <a:path w="673100" h="584200">
                <a:moveTo>
                  <a:pt x="613154" y="0"/>
                </a:moveTo>
                <a:lnTo>
                  <a:pt x="573289" y="5359"/>
                </a:lnTo>
                <a:lnTo>
                  <a:pt x="526847" y="17514"/>
                </a:lnTo>
                <a:lnTo>
                  <a:pt x="475980" y="35433"/>
                </a:lnTo>
                <a:lnTo>
                  <a:pt x="422841" y="58090"/>
                </a:lnTo>
                <a:lnTo>
                  <a:pt x="369582" y="84454"/>
                </a:lnTo>
                <a:lnTo>
                  <a:pt x="318358" y="113497"/>
                </a:lnTo>
                <a:lnTo>
                  <a:pt x="271320" y="144189"/>
                </a:lnTo>
                <a:lnTo>
                  <a:pt x="230620" y="175502"/>
                </a:lnTo>
                <a:lnTo>
                  <a:pt x="193874" y="209696"/>
                </a:lnTo>
                <a:lnTo>
                  <a:pt x="156531" y="249941"/>
                </a:lnTo>
                <a:lnTo>
                  <a:pt x="120040" y="294421"/>
                </a:lnTo>
                <a:lnTo>
                  <a:pt x="85846" y="341320"/>
                </a:lnTo>
                <a:lnTo>
                  <a:pt x="55398" y="388824"/>
                </a:lnTo>
                <a:lnTo>
                  <a:pt x="30143" y="435115"/>
                </a:lnTo>
                <a:lnTo>
                  <a:pt x="11526" y="478380"/>
                </a:lnTo>
                <a:lnTo>
                  <a:pt x="996" y="516802"/>
                </a:lnTo>
                <a:lnTo>
                  <a:pt x="0" y="548566"/>
                </a:lnTo>
                <a:lnTo>
                  <a:pt x="9983" y="571856"/>
                </a:lnTo>
                <a:lnTo>
                  <a:pt x="21874" y="580656"/>
                </a:lnTo>
                <a:lnTo>
                  <a:pt x="36280" y="583827"/>
                </a:lnTo>
                <a:lnTo>
                  <a:pt x="51422" y="581334"/>
                </a:lnTo>
                <a:lnTo>
                  <a:pt x="65520" y="573139"/>
                </a:lnTo>
                <a:lnTo>
                  <a:pt x="77544" y="545658"/>
                </a:lnTo>
                <a:lnTo>
                  <a:pt x="117508" y="473682"/>
                </a:lnTo>
                <a:lnTo>
                  <a:pt x="191247" y="372907"/>
                </a:lnTo>
                <a:lnTo>
                  <a:pt x="304598" y="259030"/>
                </a:lnTo>
                <a:lnTo>
                  <a:pt x="411438" y="169634"/>
                </a:lnTo>
                <a:lnTo>
                  <a:pt x="483803" y="119980"/>
                </a:lnTo>
                <a:lnTo>
                  <a:pt x="554770" y="92202"/>
                </a:lnTo>
                <a:lnTo>
                  <a:pt x="657417" y="68428"/>
                </a:lnTo>
                <a:lnTo>
                  <a:pt x="667709" y="55841"/>
                </a:lnTo>
                <a:lnTo>
                  <a:pt x="672485" y="41366"/>
                </a:lnTo>
                <a:lnTo>
                  <a:pt x="671508" y="26760"/>
                </a:lnTo>
                <a:lnTo>
                  <a:pt x="664541" y="13780"/>
                </a:lnTo>
                <a:lnTo>
                  <a:pt x="644289" y="2463"/>
                </a:lnTo>
                <a:lnTo>
                  <a:pt x="613154" y="0"/>
                </a:lnTo>
                <a:close/>
              </a:path>
            </a:pathLst>
          </a:custGeom>
          <a:solidFill>
            <a:srgbClr val="1D2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53236" y="1534044"/>
            <a:ext cx="405765" cy="368300"/>
          </a:xfrm>
          <a:custGeom>
            <a:avLst/>
            <a:gdLst/>
            <a:ahLst/>
            <a:cxnLst/>
            <a:rect l="l" t="t" r="r" b="b"/>
            <a:pathLst>
              <a:path w="405764" h="368300">
                <a:moveTo>
                  <a:pt x="312000" y="0"/>
                </a:moveTo>
                <a:lnTo>
                  <a:pt x="0" y="213601"/>
                </a:lnTo>
                <a:lnTo>
                  <a:pt x="38337" y="309522"/>
                </a:lnTo>
                <a:lnTo>
                  <a:pt x="69197" y="356560"/>
                </a:lnTo>
                <a:lnTo>
                  <a:pt x="108851" y="368272"/>
                </a:lnTo>
                <a:lnTo>
                  <a:pt x="173570" y="358216"/>
                </a:lnTo>
                <a:lnTo>
                  <a:pt x="213306" y="345963"/>
                </a:lnTo>
                <a:lnTo>
                  <a:pt x="257718" y="325210"/>
                </a:lnTo>
                <a:lnTo>
                  <a:pt x="302725" y="298519"/>
                </a:lnTo>
                <a:lnTo>
                  <a:pt x="344244" y="268450"/>
                </a:lnTo>
                <a:lnTo>
                  <a:pt x="378195" y="237563"/>
                </a:lnTo>
                <a:lnTo>
                  <a:pt x="405146" y="142341"/>
                </a:lnTo>
                <a:lnTo>
                  <a:pt x="372673" y="74420"/>
                </a:lnTo>
                <a:lnTo>
                  <a:pt x="331987" y="21394"/>
                </a:lnTo>
                <a:lnTo>
                  <a:pt x="312000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69393" y="1511141"/>
            <a:ext cx="38735" cy="62230"/>
          </a:xfrm>
          <a:custGeom>
            <a:avLst/>
            <a:gdLst/>
            <a:ahLst/>
            <a:cxnLst/>
            <a:rect l="l" t="t" r="r" b="b"/>
            <a:pathLst>
              <a:path w="38735" h="62230">
                <a:moveTo>
                  <a:pt x="20084" y="0"/>
                </a:moveTo>
                <a:lnTo>
                  <a:pt x="324" y="36603"/>
                </a:lnTo>
                <a:lnTo>
                  <a:pt x="0" y="44835"/>
                </a:lnTo>
                <a:lnTo>
                  <a:pt x="2841" y="46852"/>
                </a:lnTo>
                <a:lnTo>
                  <a:pt x="9942" y="51635"/>
                </a:lnTo>
                <a:lnTo>
                  <a:pt x="19164" y="57282"/>
                </a:lnTo>
                <a:lnTo>
                  <a:pt x="28371" y="61892"/>
                </a:lnTo>
                <a:lnTo>
                  <a:pt x="34955" y="61847"/>
                </a:lnTo>
                <a:lnTo>
                  <a:pt x="38065" y="55702"/>
                </a:lnTo>
                <a:lnTo>
                  <a:pt x="38226" y="44788"/>
                </a:lnTo>
                <a:lnTo>
                  <a:pt x="35966" y="30434"/>
                </a:lnTo>
                <a:lnTo>
                  <a:pt x="31937" y="16209"/>
                </a:lnTo>
                <a:lnTo>
                  <a:pt x="26576" y="5648"/>
                </a:lnTo>
                <a:lnTo>
                  <a:pt x="20084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77055" y="1373662"/>
            <a:ext cx="464820" cy="515620"/>
          </a:xfrm>
          <a:custGeom>
            <a:avLst/>
            <a:gdLst/>
            <a:ahLst/>
            <a:cxnLst/>
            <a:rect l="l" t="t" r="r" b="b"/>
            <a:pathLst>
              <a:path w="464820" h="515619">
                <a:moveTo>
                  <a:pt x="76997" y="0"/>
                </a:moveTo>
                <a:lnTo>
                  <a:pt x="38367" y="8323"/>
                </a:lnTo>
                <a:lnTo>
                  <a:pt x="11652" y="33749"/>
                </a:lnTo>
                <a:lnTo>
                  <a:pt x="2026" y="59556"/>
                </a:lnTo>
                <a:lnTo>
                  <a:pt x="0" y="91772"/>
                </a:lnTo>
                <a:lnTo>
                  <a:pt x="14327" y="124307"/>
                </a:lnTo>
                <a:lnTo>
                  <a:pt x="53765" y="151071"/>
                </a:lnTo>
                <a:lnTo>
                  <a:pt x="29817" y="180492"/>
                </a:lnTo>
                <a:lnTo>
                  <a:pt x="11741" y="213445"/>
                </a:lnTo>
                <a:lnTo>
                  <a:pt x="1968" y="250027"/>
                </a:lnTo>
                <a:lnTo>
                  <a:pt x="2931" y="290331"/>
                </a:lnTo>
                <a:lnTo>
                  <a:pt x="17062" y="334454"/>
                </a:lnTo>
                <a:lnTo>
                  <a:pt x="46793" y="382491"/>
                </a:lnTo>
                <a:lnTo>
                  <a:pt x="78726" y="418957"/>
                </a:lnTo>
                <a:lnTo>
                  <a:pt x="114458" y="450424"/>
                </a:lnTo>
                <a:lnTo>
                  <a:pt x="153048" y="476336"/>
                </a:lnTo>
                <a:lnTo>
                  <a:pt x="193559" y="496141"/>
                </a:lnTo>
                <a:lnTo>
                  <a:pt x="235053" y="509285"/>
                </a:lnTo>
                <a:lnTo>
                  <a:pt x="276592" y="515213"/>
                </a:lnTo>
                <a:lnTo>
                  <a:pt x="317237" y="513372"/>
                </a:lnTo>
                <a:lnTo>
                  <a:pt x="356050" y="503208"/>
                </a:lnTo>
                <a:lnTo>
                  <a:pt x="392093" y="484167"/>
                </a:lnTo>
                <a:lnTo>
                  <a:pt x="392376" y="484167"/>
                </a:lnTo>
                <a:lnTo>
                  <a:pt x="393236" y="483519"/>
                </a:lnTo>
                <a:lnTo>
                  <a:pt x="395230" y="481944"/>
                </a:lnTo>
                <a:lnTo>
                  <a:pt x="397300" y="480459"/>
                </a:lnTo>
                <a:lnTo>
                  <a:pt x="398303" y="479697"/>
                </a:lnTo>
                <a:lnTo>
                  <a:pt x="398202" y="479544"/>
                </a:lnTo>
                <a:lnTo>
                  <a:pt x="426322" y="450164"/>
                </a:lnTo>
                <a:lnTo>
                  <a:pt x="446560" y="415763"/>
                </a:lnTo>
                <a:lnTo>
                  <a:pt x="459205" y="377386"/>
                </a:lnTo>
                <a:lnTo>
                  <a:pt x="464542" y="336080"/>
                </a:lnTo>
                <a:lnTo>
                  <a:pt x="462860" y="292890"/>
                </a:lnTo>
                <a:lnTo>
                  <a:pt x="454445" y="248860"/>
                </a:lnTo>
                <a:lnTo>
                  <a:pt x="439584" y="205037"/>
                </a:lnTo>
                <a:lnTo>
                  <a:pt x="418565" y="162466"/>
                </a:lnTo>
                <a:lnTo>
                  <a:pt x="391674" y="122192"/>
                </a:lnTo>
                <a:lnTo>
                  <a:pt x="353640" y="81497"/>
                </a:lnTo>
                <a:lnTo>
                  <a:pt x="328930" y="65257"/>
                </a:lnTo>
                <a:lnTo>
                  <a:pt x="168598" y="65257"/>
                </a:lnTo>
                <a:lnTo>
                  <a:pt x="151692" y="29705"/>
                </a:lnTo>
                <a:lnTo>
                  <a:pt x="117965" y="7539"/>
                </a:lnTo>
                <a:lnTo>
                  <a:pt x="76997" y="0"/>
                </a:lnTo>
                <a:close/>
              </a:path>
              <a:path w="464820" h="515619">
                <a:moveTo>
                  <a:pt x="392376" y="484167"/>
                </a:moveTo>
                <a:lnTo>
                  <a:pt x="392093" y="484167"/>
                </a:lnTo>
                <a:lnTo>
                  <a:pt x="392376" y="484167"/>
                </a:lnTo>
                <a:close/>
              </a:path>
              <a:path w="464820" h="515619">
                <a:moveTo>
                  <a:pt x="239469" y="43236"/>
                </a:moveTo>
                <a:lnTo>
                  <a:pt x="203156" y="50982"/>
                </a:lnTo>
                <a:lnTo>
                  <a:pt x="168598" y="65257"/>
                </a:lnTo>
                <a:lnTo>
                  <a:pt x="328930" y="65257"/>
                </a:lnTo>
                <a:lnTo>
                  <a:pt x="315241" y="56261"/>
                </a:lnTo>
                <a:lnTo>
                  <a:pt x="277007" y="44252"/>
                </a:lnTo>
                <a:lnTo>
                  <a:pt x="239469" y="43236"/>
                </a:lnTo>
                <a:close/>
              </a:path>
            </a:pathLst>
          </a:custGeom>
          <a:solidFill>
            <a:srgbClr val="915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06931" y="1741345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80">
                <a:moveTo>
                  <a:pt x="12515" y="0"/>
                </a:moveTo>
                <a:lnTo>
                  <a:pt x="2883" y="2833"/>
                </a:lnTo>
                <a:lnTo>
                  <a:pt x="0" y="9146"/>
                </a:lnTo>
                <a:lnTo>
                  <a:pt x="2882" y="16663"/>
                </a:lnTo>
                <a:lnTo>
                  <a:pt x="10486" y="24800"/>
                </a:lnTo>
                <a:lnTo>
                  <a:pt x="21768" y="32970"/>
                </a:lnTo>
                <a:lnTo>
                  <a:pt x="33749" y="39641"/>
                </a:lnTo>
                <a:lnTo>
                  <a:pt x="43474" y="43073"/>
                </a:lnTo>
                <a:lnTo>
                  <a:pt x="49934" y="42371"/>
                </a:lnTo>
                <a:lnTo>
                  <a:pt x="52121" y="36641"/>
                </a:lnTo>
                <a:lnTo>
                  <a:pt x="51057" y="27099"/>
                </a:lnTo>
                <a:lnTo>
                  <a:pt x="12515" y="0"/>
                </a:lnTo>
                <a:close/>
              </a:path>
            </a:pathLst>
          </a:custGeom>
          <a:solidFill>
            <a:srgbClr val="E0B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77050" y="1375178"/>
            <a:ext cx="455295" cy="513715"/>
          </a:xfrm>
          <a:custGeom>
            <a:avLst/>
            <a:gdLst/>
            <a:ahLst/>
            <a:cxnLst/>
            <a:rect l="l" t="t" r="r" b="b"/>
            <a:pathLst>
              <a:path w="455295" h="513714">
                <a:moveTo>
                  <a:pt x="59936" y="0"/>
                </a:moveTo>
                <a:lnTo>
                  <a:pt x="20172" y="20072"/>
                </a:lnTo>
                <a:lnTo>
                  <a:pt x="2025" y="58040"/>
                </a:lnTo>
                <a:lnTo>
                  <a:pt x="0" y="90255"/>
                </a:lnTo>
                <a:lnTo>
                  <a:pt x="14331" y="122790"/>
                </a:lnTo>
                <a:lnTo>
                  <a:pt x="53776" y="149555"/>
                </a:lnTo>
                <a:lnTo>
                  <a:pt x="29824" y="178975"/>
                </a:lnTo>
                <a:lnTo>
                  <a:pt x="11746" y="211929"/>
                </a:lnTo>
                <a:lnTo>
                  <a:pt x="1974" y="248510"/>
                </a:lnTo>
                <a:lnTo>
                  <a:pt x="2939" y="288814"/>
                </a:lnTo>
                <a:lnTo>
                  <a:pt x="17072" y="332937"/>
                </a:lnTo>
                <a:lnTo>
                  <a:pt x="46804" y="380974"/>
                </a:lnTo>
                <a:lnTo>
                  <a:pt x="78737" y="417440"/>
                </a:lnTo>
                <a:lnTo>
                  <a:pt x="114469" y="448907"/>
                </a:lnTo>
                <a:lnTo>
                  <a:pt x="153059" y="474820"/>
                </a:lnTo>
                <a:lnTo>
                  <a:pt x="193570" y="494625"/>
                </a:lnTo>
                <a:lnTo>
                  <a:pt x="235065" y="507768"/>
                </a:lnTo>
                <a:lnTo>
                  <a:pt x="276603" y="513697"/>
                </a:lnTo>
                <a:lnTo>
                  <a:pt x="317248" y="511856"/>
                </a:lnTo>
                <a:lnTo>
                  <a:pt x="356061" y="501691"/>
                </a:lnTo>
                <a:lnTo>
                  <a:pt x="392104" y="482650"/>
                </a:lnTo>
                <a:lnTo>
                  <a:pt x="392387" y="482650"/>
                </a:lnTo>
                <a:lnTo>
                  <a:pt x="393247" y="482003"/>
                </a:lnTo>
                <a:lnTo>
                  <a:pt x="395241" y="480428"/>
                </a:lnTo>
                <a:lnTo>
                  <a:pt x="397311" y="478942"/>
                </a:lnTo>
                <a:lnTo>
                  <a:pt x="398314" y="478180"/>
                </a:lnTo>
                <a:lnTo>
                  <a:pt x="398200" y="478028"/>
                </a:lnTo>
                <a:lnTo>
                  <a:pt x="412420" y="464337"/>
                </a:lnTo>
                <a:lnTo>
                  <a:pt x="280877" y="464337"/>
                </a:lnTo>
                <a:lnTo>
                  <a:pt x="242428" y="454059"/>
                </a:lnTo>
                <a:lnTo>
                  <a:pt x="204046" y="432542"/>
                </a:lnTo>
                <a:lnTo>
                  <a:pt x="167512" y="402189"/>
                </a:lnTo>
                <a:lnTo>
                  <a:pt x="134605" y="365401"/>
                </a:lnTo>
                <a:lnTo>
                  <a:pt x="107107" y="324580"/>
                </a:lnTo>
                <a:lnTo>
                  <a:pt x="86796" y="282128"/>
                </a:lnTo>
                <a:lnTo>
                  <a:pt x="75453" y="240449"/>
                </a:lnTo>
                <a:lnTo>
                  <a:pt x="74858" y="201942"/>
                </a:lnTo>
                <a:lnTo>
                  <a:pt x="89189" y="151157"/>
                </a:lnTo>
                <a:lnTo>
                  <a:pt x="111383" y="112653"/>
                </a:lnTo>
                <a:lnTo>
                  <a:pt x="135759" y="85729"/>
                </a:lnTo>
                <a:lnTo>
                  <a:pt x="137487" y="84401"/>
                </a:lnTo>
                <a:lnTo>
                  <a:pt x="92865" y="84401"/>
                </a:lnTo>
                <a:lnTo>
                  <a:pt x="63820" y="77285"/>
                </a:lnTo>
                <a:lnTo>
                  <a:pt x="51642" y="49872"/>
                </a:lnTo>
                <a:lnTo>
                  <a:pt x="52245" y="35159"/>
                </a:lnTo>
                <a:lnTo>
                  <a:pt x="53941" y="22007"/>
                </a:lnTo>
                <a:lnTo>
                  <a:pt x="56561" y="10319"/>
                </a:lnTo>
                <a:lnTo>
                  <a:pt x="59936" y="0"/>
                </a:lnTo>
                <a:close/>
              </a:path>
              <a:path w="455295" h="513714">
                <a:moveTo>
                  <a:pt x="392387" y="482650"/>
                </a:moveTo>
                <a:lnTo>
                  <a:pt x="392104" y="482650"/>
                </a:lnTo>
                <a:lnTo>
                  <a:pt x="392218" y="482777"/>
                </a:lnTo>
                <a:lnTo>
                  <a:pt x="392387" y="482650"/>
                </a:lnTo>
                <a:close/>
              </a:path>
              <a:path w="455295" h="513714">
                <a:moveTo>
                  <a:pt x="454918" y="391858"/>
                </a:moveTo>
                <a:lnTo>
                  <a:pt x="424311" y="415811"/>
                </a:lnTo>
                <a:lnTo>
                  <a:pt x="382990" y="441171"/>
                </a:lnTo>
                <a:lnTo>
                  <a:pt x="334123" y="459993"/>
                </a:lnTo>
                <a:lnTo>
                  <a:pt x="280877" y="464337"/>
                </a:lnTo>
                <a:lnTo>
                  <a:pt x="412420" y="464337"/>
                </a:lnTo>
                <a:lnTo>
                  <a:pt x="417344" y="459597"/>
                </a:lnTo>
                <a:lnTo>
                  <a:pt x="433117" y="438900"/>
                </a:lnTo>
                <a:lnTo>
                  <a:pt x="445611" y="416225"/>
                </a:lnTo>
                <a:lnTo>
                  <a:pt x="454918" y="391858"/>
                </a:lnTo>
                <a:close/>
              </a:path>
              <a:path w="455295" h="513714">
                <a:moveTo>
                  <a:pt x="156633" y="69684"/>
                </a:moveTo>
                <a:lnTo>
                  <a:pt x="127547" y="79205"/>
                </a:lnTo>
                <a:lnTo>
                  <a:pt x="92865" y="84401"/>
                </a:lnTo>
                <a:lnTo>
                  <a:pt x="137487" y="84401"/>
                </a:lnTo>
                <a:lnTo>
                  <a:pt x="156633" y="69684"/>
                </a:lnTo>
                <a:close/>
              </a:path>
            </a:pathLst>
          </a:custGeom>
          <a:solidFill>
            <a:srgbClr val="955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80521" y="2170905"/>
            <a:ext cx="157734" cy="1561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64044" y="1998112"/>
            <a:ext cx="100697" cy="149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58818" y="1587222"/>
            <a:ext cx="173229" cy="1543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57231" y="1419820"/>
            <a:ext cx="421005" cy="370205"/>
          </a:xfrm>
          <a:custGeom>
            <a:avLst/>
            <a:gdLst/>
            <a:ahLst/>
            <a:cxnLst/>
            <a:rect l="l" t="t" r="r" b="b"/>
            <a:pathLst>
              <a:path w="421004" h="370205">
                <a:moveTo>
                  <a:pt x="315702" y="314083"/>
                </a:moveTo>
                <a:lnTo>
                  <a:pt x="78651" y="314083"/>
                </a:lnTo>
                <a:lnTo>
                  <a:pt x="98384" y="332578"/>
                </a:lnTo>
                <a:lnTo>
                  <a:pt x="134111" y="356577"/>
                </a:lnTo>
                <a:lnTo>
                  <a:pt x="169316" y="370192"/>
                </a:lnTo>
                <a:lnTo>
                  <a:pt x="166496" y="368071"/>
                </a:lnTo>
                <a:lnTo>
                  <a:pt x="165226" y="366877"/>
                </a:lnTo>
                <a:lnTo>
                  <a:pt x="163017" y="364617"/>
                </a:lnTo>
                <a:lnTo>
                  <a:pt x="158597" y="359765"/>
                </a:lnTo>
                <a:lnTo>
                  <a:pt x="156413" y="357085"/>
                </a:lnTo>
                <a:lnTo>
                  <a:pt x="243194" y="357085"/>
                </a:lnTo>
                <a:lnTo>
                  <a:pt x="246278" y="354520"/>
                </a:lnTo>
                <a:lnTo>
                  <a:pt x="269041" y="348009"/>
                </a:lnTo>
                <a:lnTo>
                  <a:pt x="290949" y="335281"/>
                </a:lnTo>
                <a:lnTo>
                  <a:pt x="311634" y="318232"/>
                </a:lnTo>
                <a:lnTo>
                  <a:pt x="315702" y="314083"/>
                </a:lnTo>
                <a:close/>
              </a:path>
              <a:path w="421004" h="370205">
                <a:moveTo>
                  <a:pt x="243194" y="357085"/>
                </a:moveTo>
                <a:lnTo>
                  <a:pt x="156413" y="357085"/>
                </a:lnTo>
                <a:lnTo>
                  <a:pt x="160781" y="358914"/>
                </a:lnTo>
                <a:lnTo>
                  <a:pt x="203936" y="367690"/>
                </a:lnTo>
                <a:lnTo>
                  <a:pt x="218351" y="366577"/>
                </a:lnTo>
                <a:lnTo>
                  <a:pt x="230293" y="364043"/>
                </a:lnTo>
                <a:lnTo>
                  <a:pt x="239642" y="360041"/>
                </a:lnTo>
                <a:lnTo>
                  <a:pt x="243194" y="357085"/>
                </a:lnTo>
                <a:close/>
              </a:path>
              <a:path w="421004" h="370205">
                <a:moveTo>
                  <a:pt x="379201" y="237655"/>
                </a:moveTo>
                <a:lnTo>
                  <a:pt x="22745" y="237655"/>
                </a:lnTo>
                <a:lnTo>
                  <a:pt x="25917" y="242897"/>
                </a:lnTo>
                <a:lnTo>
                  <a:pt x="32815" y="257889"/>
                </a:lnTo>
                <a:lnTo>
                  <a:pt x="53847" y="296811"/>
                </a:lnTo>
                <a:lnTo>
                  <a:pt x="79833" y="326117"/>
                </a:lnTo>
                <a:lnTo>
                  <a:pt x="81991" y="327685"/>
                </a:lnTo>
                <a:lnTo>
                  <a:pt x="78651" y="314083"/>
                </a:lnTo>
                <a:lnTo>
                  <a:pt x="315702" y="314083"/>
                </a:lnTo>
                <a:lnTo>
                  <a:pt x="349645" y="276567"/>
                </a:lnTo>
                <a:lnTo>
                  <a:pt x="372630" y="247103"/>
                </a:lnTo>
                <a:lnTo>
                  <a:pt x="379201" y="237655"/>
                </a:lnTo>
                <a:close/>
              </a:path>
              <a:path w="421004" h="370205">
                <a:moveTo>
                  <a:pt x="0" y="199821"/>
                </a:moveTo>
                <a:lnTo>
                  <a:pt x="8074" y="251699"/>
                </a:lnTo>
                <a:lnTo>
                  <a:pt x="12369" y="263372"/>
                </a:lnTo>
                <a:lnTo>
                  <a:pt x="12369" y="262521"/>
                </a:lnTo>
                <a:lnTo>
                  <a:pt x="13373" y="259600"/>
                </a:lnTo>
                <a:lnTo>
                  <a:pt x="17538" y="248767"/>
                </a:lnTo>
                <a:lnTo>
                  <a:pt x="21869" y="238836"/>
                </a:lnTo>
                <a:lnTo>
                  <a:pt x="22745" y="237655"/>
                </a:lnTo>
                <a:lnTo>
                  <a:pt x="379201" y="237655"/>
                </a:lnTo>
                <a:lnTo>
                  <a:pt x="380314" y="236054"/>
                </a:lnTo>
                <a:lnTo>
                  <a:pt x="384454" y="229641"/>
                </a:lnTo>
                <a:lnTo>
                  <a:pt x="392010" y="216801"/>
                </a:lnTo>
                <a:lnTo>
                  <a:pt x="392695" y="215537"/>
                </a:lnTo>
                <a:lnTo>
                  <a:pt x="156620" y="215537"/>
                </a:lnTo>
                <a:lnTo>
                  <a:pt x="109524" y="215328"/>
                </a:lnTo>
                <a:lnTo>
                  <a:pt x="45281" y="208681"/>
                </a:lnTo>
                <a:lnTo>
                  <a:pt x="6146" y="201282"/>
                </a:lnTo>
                <a:lnTo>
                  <a:pt x="2158" y="200367"/>
                </a:lnTo>
                <a:lnTo>
                  <a:pt x="0" y="199821"/>
                </a:lnTo>
                <a:close/>
              </a:path>
              <a:path w="421004" h="370205">
                <a:moveTo>
                  <a:pt x="375208" y="0"/>
                </a:moveTo>
                <a:lnTo>
                  <a:pt x="375876" y="11319"/>
                </a:lnTo>
                <a:lnTo>
                  <a:pt x="375759" y="23277"/>
                </a:lnTo>
                <a:lnTo>
                  <a:pt x="374735" y="35852"/>
                </a:lnTo>
                <a:lnTo>
                  <a:pt x="359109" y="92006"/>
                </a:lnTo>
                <a:lnTo>
                  <a:pt x="331889" y="139573"/>
                </a:lnTo>
                <a:lnTo>
                  <a:pt x="302136" y="170654"/>
                </a:lnTo>
                <a:lnTo>
                  <a:pt x="252431" y="197844"/>
                </a:lnTo>
                <a:lnTo>
                  <a:pt x="205305" y="210362"/>
                </a:lnTo>
                <a:lnTo>
                  <a:pt x="156620" y="215537"/>
                </a:lnTo>
                <a:lnTo>
                  <a:pt x="392695" y="215537"/>
                </a:lnTo>
                <a:lnTo>
                  <a:pt x="408733" y="180346"/>
                </a:lnTo>
                <a:lnTo>
                  <a:pt x="420458" y="128780"/>
                </a:lnTo>
                <a:lnTo>
                  <a:pt x="420522" y="101295"/>
                </a:lnTo>
                <a:lnTo>
                  <a:pt x="416467" y="76289"/>
                </a:lnTo>
                <a:lnTo>
                  <a:pt x="407943" y="50928"/>
                </a:lnTo>
                <a:lnTo>
                  <a:pt x="394379" y="25426"/>
                </a:lnTo>
                <a:lnTo>
                  <a:pt x="375208" y="0"/>
                </a:lnTo>
                <a:close/>
              </a:path>
            </a:pathLst>
          </a:custGeom>
          <a:solidFill>
            <a:srgbClr val="293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65933" y="2179985"/>
            <a:ext cx="26034" cy="52069"/>
          </a:xfrm>
          <a:custGeom>
            <a:avLst/>
            <a:gdLst/>
            <a:ahLst/>
            <a:cxnLst/>
            <a:rect l="l" t="t" r="r" b="b"/>
            <a:pathLst>
              <a:path w="26035" h="52069">
                <a:moveTo>
                  <a:pt x="25653" y="0"/>
                </a:moveTo>
                <a:lnTo>
                  <a:pt x="6362" y="4216"/>
                </a:lnTo>
                <a:lnTo>
                  <a:pt x="0" y="51892"/>
                </a:lnTo>
                <a:lnTo>
                  <a:pt x="19405" y="40004"/>
                </a:lnTo>
                <a:lnTo>
                  <a:pt x="18287" y="36741"/>
                </a:lnTo>
                <a:lnTo>
                  <a:pt x="22974" y="32308"/>
                </a:lnTo>
                <a:lnTo>
                  <a:pt x="25653" y="0"/>
                </a:lnTo>
                <a:close/>
              </a:path>
            </a:pathLst>
          </a:custGeom>
          <a:solidFill>
            <a:srgbClr val="FCD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6500" y="2051645"/>
            <a:ext cx="124787" cy="1542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69272" y="1952556"/>
            <a:ext cx="436880" cy="436880"/>
          </a:xfrm>
          <a:custGeom>
            <a:avLst/>
            <a:gdLst/>
            <a:ahLst/>
            <a:cxnLst/>
            <a:rect l="l" t="t" r="r" b="b"/>
            <a:pathLst>
              <a:path w="436879" h="436880">
                <a:moveTo>
                  <a:pt x="218186" y="0"/>
                </a:moveTo>
                <a:lnTo>
                  <a:pt x="168158" y="5762"/>
                </a:lnTo>
                <a:lnTo>
                  <a:pt x="122234" y="22177"/>
                </a:lnTo>
                <a:lnTo>
                  <a:pt x="81723" y="47934"/>
                </a:lnTo>
                <a:lnTo>
                  <a:pt x="47934" y="81723"/>
                </a:lnTo>
                <a:lnTo>
                  <a:pt x="22177" y="122234"/>
                </a:lnTo>
                <a:lnTo>
                  <a:pt x="5762" y="168158"/>
                </a:lnTo>
                <a:lnTo>
                  <a:pt x="0" y="218186"/>
                </a:lnTo>
                <a:lnTo>
                  <a:pt x="5762" y="268213"/>
                </a:lnTo>
                <a:lnTo>
                  <a:pt x="22177" y="314137"/>
                </a:lnTo>
                <a:lnTo>
                  <a:pt x="47934" y="354648"/>
                </a:lnTo>
                <a:lnTo>
                  <a:pt x="81723" y="388437"/>
                </a:lnTo>
                <a:lnTo>
                  <a:pt x="122234" y="414194"/>
                </a:lnTo>
                <a:lnTo>
                  <a:pt x="168158" y="430609"/>
                </a:lnTo>
                <a:lnTo>
                  <a:pt x="218186" y="436372"/>
                </a:lnTo>
                <a:lnTo>
                  <a:pt x="268213" y="430609"/>
                </a:lnTo>
                <a:lnTo>
                  <a:pt x="314137" y="414194"/>
                </a:lnTo>
                <a:lnTo>
                  <a:pt x="354648" y="388437"/>
                </a:lnTo>
                <a:lnTo>
                  <a:pt x="388437" y="354648"/>
                </a:lnTo>
                <a:lnTo>
                  <a:pt x="414194" y="314137"/>
                </a:lnTo>
                <a:lnTo>
                  <a:pt x="430609" y="268213"/>
                </a:lnTo>
                <a:lnTo>
                  <a:pt x="436372" y="218186"/>
                </a:lnTo>
                <a:lnTo>
                  <a:pt x="430609" y="168158"/>
                </a:lnTo>
                <a:lnTo>
                  <a:pt x="414194" y="122234"/>
                </a:lnTo>
                <a:lnTo>
                  <a:pt x="388437" y="81723"/>
                </a:lnTo>
                <a:lnTo>
                  <a:pt x="354648" y="47934"/>
                </a:lnTo>
                <a:lnTo>
                  <a:pt x="314137" y="22177"/>
                </a:lnTo>
                <a:lnTo>
                  <a:pt x="268213" y="5762"/>
                </a:lnTo>
                <a:lnTo>
                  <a:pt x="2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20924" y="2004207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33070" y="166535"/>
                </a:moveTo>
                <a:lnTo>
                  <a:pt x="327121" y="210806"/>
                </a:lnTo>
                <a:lnTo>
                  <a:pt x="310332" y="250587"/>
                </a:lnTo>
                <a:lnTo>
                  <a:pt x="284292" y="284292"/>
                </a:lnTo>
                <a:lnTo>
                  <a:pt x="250587" y="310332"/>
                </a:lnTo>
                <a:lnTo>
                  <a:pt x="210806" y="327121"/>
                </a:lnTo>
                <a:lnTo>
                  <a:pt x="166535" y="333070"/>
                </a:lnTo>
                <a:lnTo>
                  <a:pt x="122263" y="327121"/>
                </a:lnTo>
                <a:lnTo>
                  <a:pt x="82482" y="310332"/>
                </a:lnTo>
                <a:lnTo>
                  <a:pt x="48777" y="284292"/>
                </a:lnTo>
                <a:lnTo>
                  <a:pt x="22737" y="250587"/>
                </a:lnTo>
                <a:lnTo>
                  <a:pt x="5948" y="210806"/>
                </a:lnTo>
                <a:lnTo>
                  <a:pt x="0" y="166535"/>
                </a:lnTo>
                <a:lnTo>
                  <a:pt x="5948" y="122263"/>
                </a:lnTo>
                <a:lnTo>
                  <a:pt x="22737" y="82482"/>
                </a:lnTo>
                <a:lnTo>
                  <a:pt x="48777" y="48777"/>
                </a:lnTo>
                <a:lnTo>
                  <a:pt x="82482" y="22737"/>
                </a:lnTo>
                <a:lnTo>
                  <a:pt x="122263" y="5948"/>
                </a:lnTo>
                <a:lnTo>
                  <a:pt x="166535" y="0"/>
                </a:lnTo>
                <a:lnTo>
                  <a:pt x="210806" y="5948"/>
                </a:lnTo>
                <a:lnTo>
                  <a:pt x="250587" y="22737"/>
                </a:lnTo>
                <a:lnTo>
                  <a:pt x="284292" y="48777"/>
                </a:lnTo>
                <a:lnTo>
                  <a:pt x="310332" y="82482"/>
                </a:lnTo>
                <a:lnTo>
                  <a:pt x="327121" y="122263"/>
                </a:lnTo>
                <a:lnTo>
                  <a:pt x="333070" y="166535"/>
                </a:lnTo>
                <a:close/>
              </a:path>
            </a:pathLst>
          </a:custGeom>
          <a:ln w="5232">
            <a:solidFill>
              <a:srgbClr val="F0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50389" y="3190155"/>
            <a:ext cx="436880" cy="436880"/>
          </a:xfrm>
          <a:custGeom>
            <a:avLst/>
            <a:gdLst/>
            <a:ahLst/>
            <a:cxnLst/>
            <a:rect l="l" t="t" r="r" b="b"/>
            <a:pathLst>
              <a:path w="436879" h="436879">
                <a:moveTo>
                  <a:pt x="218186" y="0"/>
                </a:moveTo>
                <a:lnTo>
                  <a:pt x="168154" y="5762"/>
                </a:lnTo>
                <a:lnTo>
                  <a:pt x="122229" y="22177"/>
                </a:lnTo>
                <a:lnTo>
                  <a:pt x="81717" y="47934"/>
                </a:lnTo>
                <a:lnTo>
                  <a:pt x="47930" y="81723"/>
                </a:lnTo>
                <a:lnTo>
                  <a:pt x="22175" y="122234"/>
                </a:lnTo>
                <a:lnTo>
                  <a:pt x="5761" y="168158"/>
                </a:lnTo>
                <a:lnTo>
                  <a:pt x="0" y="218186"/>
                </a:lnTo>
                <a:lnTo>
                  <a:pt x="5761" y="268213"/>
                </a:lnTo>
                <a:lnTo>
                  <a:pt x="22175" y="314137"/>
                </a:lnTo>
                <a:lnTo>
                  <a:pt x="47930" y="354648"/>
                </a:lnTo>
                <a:lnTo>
                  <a:pt x="81717" y="388437"/>
                </a:lnTo>
                <a:lnTo>
                  <a:pt x="122229" y="414194"/>
                </a:lnTo>
                <a:lnTo>
                  <a:pt x="168154" y="430609"/>
                </a:lnTo>
                <a:lnTo>
                  <a:pt x="218186" y="436372"/>
                </a:lnTo>
                <a:lnTo>
                  <a:pt x="268213" y="430609"/>
                </a:lnTo>
                <a:lnTo>
                  <a:pt x="314137" y="414194"/>
                </a:lnTo>
                <a:lnTo>
                  <a:pt x="354648" y="388437"/>
                </a:lnTo>
                <a:lnTo>
                  <a:pt x="388437" y="354648"/>
                </a:lnTo>
                <a:lnTo>
                  <a:pt x="414194" y="314137"/>
                </a:lnTo>
                <a:lnTo>
                  <a:pt x="430609" y="268213"/>
                </a:lnTo>
                <a:lnTo>
                  <a:pt x="436372" y="218186"/>
                </a:lnTo>
                <a:lnTo>
                  <a:pt x="430609" y="168158"/>
                </a:lnTo>
                <a:lnTo>
                  <a:pt x="414194" y="122234"/>
                </a:lnTo>
                <a:lnTo>
                  <a:pt x="388437" y="81723"/>
                </a:lnTo>
                <a:lnTo>
                  <a:pt x="354648" y="47934"/>
                </a:lnTo>
                <a:lnTo>
                  <a:pt x="314137" y="22177"/>
                </a:lnTo>
                <a:lnTo>
                  <a:pt x="268213" y="5762"/>
                </a:lnTo>
                <a:lnTo>
                  <a:pt x="2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02037" y="324180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33070" y="166535"/>
                </a:moveTo>
                <a:lnTo>
                  <a:pt x="327121" y="210806"/>
                </a:lnTo>
                <a:lnTo>
                  <a:pt x="310332" y="250587"/>
                </a:lnTo>
                <a:lnTo>
                  <a:pt x="284292" y="284292"/>
                </a:lnTo>
                <a:lnTo>
                  <a:pt x="250587" y="310332"/>
                </a:lnTo>
                <a:lnTo>
                  <a:pt x="210806" y="327121"/>
                </a:lnTo>
                <a:lnTo>
                  <a:pt x="166535" y="333070"/>
                </a:lnTo>
                <a:lnTo>
                  <a:pt x="122263" y="327121"/>
                </a:lnTo>
                <a:lnTo>
                  <a:pt x="82482" y="310332"/>
                </a:lnTo>
                <a:lnTo>
                  <a:pt x="48777" y="284292"/>
                </a:lnTo>
                <a:lnTo>
                  <a:pt x="22737" y="250587"/>
                </a:lnTo>
                <a:lnTo>
                  <a:pt x="5948" y="210806"/>
                </a:lnTo>
                <a:lnTo>
                  <a:pt x="0" y="166535"/>
                </a:lnTo>
                <a:lnTo>
                  <a:pt x="5948" y="122263"/>
                </a:lnTo>
                <a:lnTo>
                  <a:pt x="22737" y="82482"/>
                </a:lnTo>
                <a:lnTo>
                  <a:pt x="48777" y="48777"/>
                </a:lnTo>
                <a:lnTo>
                  <a:pt x="82482" y="22737"/>
                </a:lnTo>
                <a:lnTo>
                  <a:pt x="122263" y="5948"/>
                </a:lnTo>
                <a:lnTo>
                  <a:pt x="166535" y="0"/>
                </a:lnTo>
                <a:lnTo>
                  <a:pt x="210806" y="5948"/>
                </a:lnTo>
                <a:lnTo>
                  <a:pt x="250587" y="22737"/>
                </a:lnTo>
                <a:lnTo>
                  <a:pt x="284292" y="48777"/>
                </a:lnTo>
                <a:lnTo>
                  <a:pt x="310332" y="82482"/>
                </a:lnTo>
                <a:lnTo>
                  <a:pt x="327121" y="122263"/>
                </a:lnTo>
                <a:lnTo>
                  <a:pt x="333070" y="166535"/>
                </a:lnTo>
                <a:close/>
              </a:path>
            </a:pathLst>
          </a:custGeom>
          <a:ln w="5232">
            <a:solidFill>
              <a:srgbClr val="F0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10986" y="2060216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378" y="0"/>
                </a:moveTo>
                <a:lnTo>
                  <a:pt x="190338" y="4843"/>
                </a:lnTo>
                <a:lnTo>
                  <a:pt x="145593" y="18733"/>
                </a:lnTo>
                <a:lnTo>
                  <a:pt x="105101" y="40712"/>
                </a:lnTo>
                <a:lnTo>
                  <a:pt x="69821" y="69821"/>
                </a:lnTo>
                <a:lnTo>
                  <a:pt x="40712" y="105101"/>
                </a:lnTo>
                <a:lnTo>
                  <a:pt x="18733" y="145593"/>
                </a:lnTo>
                <a:lnTo>
                  <a:pt x="4843" y="190338"/>
                </a:lnTo>
                <a:lnTo>
                  <a:pt x="0" y="238379"/>
                </a:lnTo>
                <a:lnTo>
                  <a:pt x="4843" y="286419"/>
                </a:lnTo>
                <a:lnTo>
                  <a:pt x="18733" y="331164"/>
                </a:lnTo>
                <a:lnTo>
                  <a:pt x="40712" y="371656"/>
                </a:lnTo>
                <a:lnTo>
                  <a:pt x="69821" y="406936"/>
                </a:lnTo>
                <a:lnTo>
                  <a:pt x="105101" y="436045"/>
                </a:lnTo>
                <a:lnTo>
                  <a:pt x="145593" y="458024"/>
                </a:lnTo>
                <a:lnTo>
                  <a:pt x="190338" y="471914"/>
                </a:lnTo>
                <a:lnTo>
                  <a:pt x="238378" y="476758"/>
                </a:lnTo>
                <a:lnTo>
                  <a:pt x="286419" y="471914"/>
                </a:lnTo>
                <a:lnTo>
                  <a:pt x="331164" y="458024"/>
                </a:lnTo>
                <a:lnTo>
                  <a:pt x="371656" y="436045"/>
                </a:lnTo>
                <a:lnTo>
                  <a:pt x="406936" y="406936"/>
                </a:lnTo>
                <a:lnTo>
                  <a:pt x="436045" y="371656"/>
                </a:lnTo>
                <a:lnTo>
                  <a:pt x="458024" y="331164"/>
                </a:lnTo>
                <a:lnTo>
                  <a:pt x="471914" y="286419"/>
                </a:lnTo>
                <a:lnTo>
                  <a:pt x="476757" y="238379"/>
                </a:lnTo>
                <a:lnTo>
                  <a:pt x="471914" y="190338"/>
                </a:lnTo>
                <a:lnTo>
                  <a:pt x="458024" y="145593"/>
                </a:lnTo>
                <a:lnTo>
                  <a:pt x="436045" y="105101"/>
                </a:lnTo>
                <a:lnTo>
                  <a:pt x="406936" y="69821"/>
                </a:lnTo>
                <a:lnTo>
                  <a:pt x="371656" y="40712"/>
                </a:lnTo>
                <a:lnTo>
                  <a:pt x="331164" y="18733"/>
                </a:lnTo>
                <a:lnTo>
                  <a:pt x="286419" y="4843"/>
                </a:lnTo>
                <a:lnTo>
                  <a:pt x="238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67422" y="2116655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363893" y="181940"/>
                </a:moveTo>
                <a:lnTo>
                  <a:pt x="357393" y="230306"/>
                </a:lnTo>
                <a:lnTo>
                  <a:pt x="339052" y="273768"/>
                </a:lnTo>
                <a:lnTo>
                  <a:pt x="310603" y="310591"/>
                </a:lnTo>
                <a:lnTo>
                  <a:pt x="273781" y="339040"/>
                </a:lnTo>
                <a:lnTo>
                  <a:pt x="230319" y="357381"/>
                </a:lnTo>
                <a:lnTo>
                  <a:pt x="181952" y="363880"/>
                </a:lnTo>
                <a:lnTo>
                  <a:pt x="133585" y="357381"/>
                </a:lnTo>
                <a:lnTo>
                  <a:pt x="90121" y="339040"/>
                </a:lnTo>
                <a:lnTo>
                  <a:pt x="53295" y="310591"/>
                </a:lnTo>
                <a:lnTo>
                  <a:pt x="24843" y="273768"/>
                </a:lnTo>
                <a:lnTo>
                  <a:pt x="6500" y="230306"/>
                </a:lnTo>
                <a:lnTo>
                  <a:pt x="0" y="181940"/>
                </a:lnTo>
                <a:lnTo>
                  <a:pt x="6500" y="133573"/>
                </a:lnTo>
                <a:lnTo>
                  <a:pt x="24843" y="90111"/>
                </a:lnTo>
                <a:lnTo>
                  <a:pt x="53295" y="53289"/>
                </a:lnTo>
                <a:lnTo>
                  <a:pt x="90121" y="24840"/>
                </a:lnTo>
                <a:lnTo>
                  <a:pt x="133585" y="6499"/>
                </a:lnTo>
                <a:lnTo>
                  <a:pt x="181952" y="0"/>
                </a:lnTo>
                <a:lnTo>
                  <a:pt x="230319" y="6499"/>
                </a:lnTo>
                <a:lnTo>
                  <a:pt x="273781" y="24840"/>
                </a:lnTo>
                <a:lnTo>
                  <a:pt x="310603" y="53289"/>
                </a:lnTo>
                <a:lnTo>
                  <a:pt x="339052" y="90111"/>
                </a:lnTo>
                <a:lnTo>
                  <a:pt x="357393" y="133573"/>
                </a:lnTo>
                <a:lnTo>
                  <a:pt x="363893" y="181940"/>
                </a:lnTo>
                <a:close/>
              </a:path>
            </a:pathLst>
          </a:custGeom>
          <a:ln w="5232">
            <a:solidFill>
              <a:srgbClr val="F0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78150" y="3194009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4" h="452754">
                <a:moveTo>
                  <a:pt x="226364" y="0"/>
                </a:moveTo>
                <a:lnTo>
                  <a:pt x="180744" y="4598"/>
                </a:lnTo>
                <a:lnTo>
                  <a:pt x="138252" y="17788"/>
                </a:lnTo>
                <a:lnTo>
                  <a:pt x="99801" y="38658"/>
                </a:lnTo>
                <a:lnTo>
                  <a:pt x="66300" y="66298"/>
                </a:lnTo>
                <a:lnTo>
                  <a:pt x="38659" y="99798"/>
                </a:lnTo>
                <a:lnTo>
                  <a:pt x="17788" y="138247"/>
                </a:lnTo>
                <a:lnTo>
                  <a:pt x="4598" y="180735"/>
                </a:lnTo>
                <a:lnTo>
                  <a:pt x="0" y="226352"/>
                </a:lnTo>
                <a:lnTo>
                  <a:pt x="4598" y="271968"/>
                </a:lnTo>
                <a:lnTo>
                  <a:pt x="17788" y="314456"/>
                </a:lnTo>
                <a:lnTo>
                  <a:pt x="38659" y="352905"/>
                </a:lnTo>
                <a:lnTo>
                  <a:pt x="66300" y="386405"/>
                </a:lnTo>
                <a:lnTo>
                  <a:pt x="99801" y="414045"/>
                </a:lnTo>
                <a:lnTo>
                  <a:pt x="138252" y="434915"/>
                </a:lnTo>
                <a:lnTo>
                  <a:pt x="180744" y="448105"/>
                </a:lnTo>
                <a:lnTo>
                  <a:pt x="226364" y="452704"/>
                </a:lnTo>
                <a:lnTo>
                  <a:pt x="271981" y="448105"/>
                </a:lnTo>
                <a:lnTo>
                  <a:pt x="314469" y="434915"/>
                </a:lnTo>
                <a:lnTo>
                  <a:pt x="352918" y="414045"/>
                </a:lnTo>
                <a:lnTo>
                  <a:pt x="386418" y="386405"/>
                </a:lnTo>
                <a:lnTo>
                  <a:pt x="414058" y="352905"/>
                </a:lnTo>
                <a:lnTo>
                  <a:pt x="434928" y="314456"/>
                </a:lnTo>
                <a:lnTo>
                  <a:pt x="448118" y="271968"/>
                </a:lnTo>
                <a:lnTo>
                  <a:pt x="452716" y="226352"/>
                </a:lnTo>
                <a:lnTo>
                  <a:pt x="448118" y="180735"/>
                </a:lnTo>
                <a:lnTo>
                  <a:pt x="434928" y="138247"/>
                </a:lnTo>
                <a:lnTo>
                  <a:pt x="414058" y="99798"/>
                </a:lnTo>
                <a:lnTo>
                  <a:pt x="386418" y="66298"/>
                </a:lnTo>
                <a:lnTo>
                  <a:pt x="352918" y="38658"/>
                </a:lnTo>
                <a:lnTo>
                  <a:pt x="314469" y="17788"/>
                </a:lnTo>
                <a:lnTo>
                  <a:pt x="271981" y="4598"/>
                </a:lnTo>
                <a:lnTo>
                  <a:pt x="226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31736" y="3247590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345541" y="172770"/>
                </a:moveTo>
                <a:lnTo>
                  <a:pt x="339369" y="218698"/>
                </a:lnTo>
                <a:lnTo>
                  <a:pt x="321952" y="259969"/>
                </a:lnTo>
                <a:lnTo>
                  <a:pt x="294936" y="294936"/>
                </a:lnTo>
                <a:lnTo>
                  <a:pt x="259969" y="321952"/>
                </a:lnTo>
                <a:lnTo>
                  <a:pt x="218698" y="339369"/>
                </a:lnTo>
                <a:lnTo>
                  <a:pt x="172770" y="345541"/>
                </a:lnTo>
                <a:lnTo>
                  <a:pt x="126842" y="339369"/>
                </a:lnTo>
                <a:lnTo>
                  <a:pt x="85571" y="321952"/>
                </a:lnTo>
                <a:lnTo>
                  <a:pt x="50604" y="294936"/>
                </a:lnTo>
                <a:lnTo>
                  <a:pt x="23589" y="259969"/>
                </a:lnTo>
                <a:lnTo>
                  <a:pt x="6171" y="218698"/>
                </a:lnTo>
                <a:lnTo>
                  <a:pt x="0" y="172770"/>
                </a:lnTo>
                <a:lnTo>
                  <a:pt x="6171" y="126842"/>
                </a:lnTo>
                <a:lnTo>
                  <a:pt x="23589" y="85571"/>
                </a:lnTo>
                <a:lnTo>
                  <a:pt x="50604" y="50604"/>
                </a:lnTo>
                <a:lnTo>
                  <a:pt x="85571" y="23589"/>
                </a:lnTo>
                <a:lnTo>
                  <a:pt x="126842" y="6171"/>
                </a:lnTo>
                <a:lnTo>
                  <a:pt x="172770" y="0"/>
                </a:lnTo>
                <a:lnTo>
                  <a:pt x="218698" y="6171"/>
                </a:lnTo>
                <a:lnTo>
                  <a:pt x="259969" y="23589"/>
                </a:lnTo>
                <a:lnTo>
                  <a:pt x="294936" y="50604"/>
                </a:lnTo>
                <a:lnTo>
                  <a:pt x="321952" y="85571"/>
                </a:lnTo>
                <a:lnTo>
                  <a:pt x="339369" y="126842"/>
                </a:lnTo>
                <a:lnTo>
                  <a:pt x="345541" y="172770"/>
                </a:lnTo>
                <a:close/>
              </a:path>
            </a:pathLst>
          </a:custGeom>
          <a:ln w="5232">
            <a:solidFill>
              <a:srgbClr val="F0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87320" y="2550826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553720" h="553719">
                <a:moveTo>
                  <a:pt x="276720" y="0"/>
                </a:moveTo>
                <a:lnTo>
                  <a:pt x="226981" y="4458"/>
                </a:lnTo>
                <a:lnTo>
                  <a:pt x="180167" y="17313"/>
                </a:lnTo>
                <a:lnTo>
                  <a:pt x="137058" y="37782"/>
                </a:lnTo>
                <a:lnTo>
                  <a:pt x="98436" y="65084"/>
                </a:lnTo>
                <a:lnTo>
                  <a:pt x="65084" y="98436"/>
                </a:lnTo>
                <a:lnTo>
                  <a:pt x="37782" y="137058"/>
                </a:lnTo>
                <a:lnTo>
                  <a:pt x="17313" y="180167"/>
                </a:lnTo>
                <a:lnTo>
                  <a:pt x="4458" y="226981"/>
                </a:lnTo>
                <a:lnTo>
                  <a:pt x="0" y="276720"/>
                </a:lnTo>
                <a:lnTo>
                  <a:pt x="4458" y="326462"/>
                </a:lnTo>
                <a:lnTo>
                  <a:pt x="17313" y="373278"/>
                </a:lnTo>
                <a:lnTo>
                  <a:pt x="37782" y="416387"/>
                </a:lnTo>
                <a:lnTo>
                  <a:pt x="65084" y="455009"/>
                </a:lnTo>
                <a:lnTo>
                  <a:pt x="98436" y="488360"/>
                </a:lnTo>
                <a:lnTo>
                  <a:pt x="137058" y="515660"/>
                </a:lnTo>
                <a:lnTo>
                  <a:pt x="180167" y="536128"/>
                </a:lnTo>
                <a:lnTo>
                  <a:pt x="226981" y="548982"/>
                </a:lnTo>
                <a:lnTo>
                  <a:pt x="276720" y="553440"/>
                </a:lnTo>
                <a:lnTo>
                  <a:pt x="326462" y="548982"/>
                </a:lnTo>
                <a:lnTo>
                  <a:pt x="373278" y="536128"/>
                </a:lnTo>
                <a:lnTo>
                  <a:pt x="416387" y="515660"/>
                </a:lnTo>
                <a:lnTo>
                  <a:pt x="455009" y="488360"/>
                </a:lnTo>
                <a:lnTo>
                  <a:pt x="488360" y="455009"/>
                </a:lnTo>
                <a:lnTo>
                  <a:pt x="515660" y="416387"/>
                </a:lnTo>
                <a:lnTo>
                  <a:pt x="536128" y="373278"/>
                </a:lnTo>
                <a:lnTo>
                  <a:pt x="548982" y="326462"/>
                </a:lnTo>
                <a:lnTo>
                  <a:pt x="553440" y="276720"/>
                </a:lnTo>
                <a:lnTo>
                  <a:pt x="548982" y="226981"/>
                </a:lnTo>
                <a:lnTo>
                  <a:pt x="536128" y="180167"/>
                </a:lnTo>
                <a:lnTo>
                  <a:pt x="515660" y="137058"/>
                </a:lnTo>
                <a:lnTo>
                  <a:pt x="488360" y="98436"/>
                </a:lnTo>
                <a:lnTo>
                  <a:pt x="455009" y="65084"/>
                </a:lnTo>
                <a:lnTo>
                  <a:pt x="416387" y="37782"/>
                </a:lnTo>
                <a:lnTo>
                  <a:pt x="373278" y="17313"/>
                </a:lnTo>
                <a:lnTo>
                  <a:pt x="326462" y="4458"/>
                </a:lnTo>
                <a:lnTo>
                  <a:pt x="276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52839" y="2616333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10" h="422910">
                <a:moveTo>
                  <a:pt x="422414" y="211213"/>
                </a:moveTo>
                <a:lnTo>
                  <a:pt x="416836" y="259642"/>
                </a:lnTo>
                <a:lnTo>
                  <a:pt x="400946" y="304099"/>
                </a:lnTo>
                <a:lnTo>
                  <a:pt x="376013" y="343316"/>
                </a:lnTo>
                <a:lnTo>
                  <a:pt x="343304" y="376025"/>
                </a:lnTo>
                <a:lnTo>
                  <a:pt x="304087" y="400959"/>
                </a:lnTo>
                <a:lnTo>
                  <a:pt x="259630" y="416849"/>
                </a:lnTo>
                <a:lnTo>
                  <a:pt x="211201" y="422427"/>
                </a:lnTo>
                <a:lnTo>
                  <a:pt x="162772" y="416849"/>
                </a:lnTo>
                <a:lnTo>
                  <a:pt x="118317" y="400959"/>
                </a:lnTo>
                <a:lnTo>
                  <a:pt x="79102" y="376025"/>
                </a:lnTo>
                <a:lnTo>
                  <a:pt x="46396" y="343316"/>
                </a:lnTo>
                <a:lnTo>
                  <a:pt x="21465" y="304099"/>
                </a:lnTo>
                <a:lnTo>
                  <a:pt x="5577" y="259642"/>
                </a:lnTo>
                <a:lnTo>
                  <a:pt x="0" y="211213"/>
                </a:lnTo>
                <a:lnTo>
                  <a:pt x="5577" y="162784"/>
                </a:lnTo>
                <a:lnTo>
                  <a:pt x="21465" y="118327"/>
                </a:lnTo>
                <a:lnTo>
                  <a:pt x="46396" y="79110"/>
                </a:lnTo>
                <a:lnTo>
                  <a:pt x="79102" y="46401"/>
                </a:lnTo>
                <a:lnTo>
                  <a:pt x="118317" y="21468"/>
                </a:lnTo>
                <a:lnTo>
                  <a:pt x="162772" y="5578"/>
                </a:lnTo>
                <a:lnTo>
                  <a:pt x="211201" y="0"/>
                </a:lnTo>
                <a:lnTo>
                  <a:pt x="259630" y="5578"/>
                </a:lnTo>
                <a:lnTo>
                  <a:pt x="304087" y="21468"/>
                </a:lnTo>
                <a:lnTo>
                  <a:pt x="343304" y="46401"/>
                </a:lnTo>
                <a:lnTo>
                  <a:pt x="376013" y="79110"/>
                </a:lnTo>
                <a:lnTo>
                  <a:pt x="400946" y="118327"/>
                </a:lnTo>
                <a:lnTo>
                  <a:pt x="416836" y="162784"/>
                </a:lnTo>
                <a:lnTo>
                  <a:pt x="422414" y="211213"/>
                </a:lnTo>
                <a:close/>
              </a:path>
            </a:pathLst>
          </a:custGeom>
          <a:ln w="5232">
            <a:solidFill>
              <a:srgbClr val="F0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95929" y="2626959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553720" h="553719">
                <a:moveTo>
                  <a:pt x="276720" y="0"/>
                </a:moveTo>
                <a:lnTo>
                  <a:pt x="226981" y="4458"/>
                </a:lnTo>
                <a:lnTo>
                  <a:pt x="180167" y="17311"/>
                </a:lnTo>
                <a:lnTo>
                  <a:pt x="137058" y="37779"/>
                </a:lnTo>
                <a:lnTo>
                  <a:pt x="98436" y="65080"/>
                </a:lnTo>
                <a:lnTo>
                  <a:pt x="65084" y="98431"/>
                </a:lnTo>
                <a:lnTo>
                  <a:pt x="37782" y="137052"/>
                </a:lnTo>
                <a:lnTo>
                  <a:pt x="17313" y="180162"/>
                </a:lnTo>
                <a:lnTo>
                  <a:pt x="4458" y="226978"/>
                </a:lnTo>
                <a:lnTo>
                  <a:pt x="0" y="276720"/>
                </a:lnTo>
                <a:lnTo>
                  <a:pt x="4458" y="326462"/>
                </a:lnTo>
                <a:lnTo>
                  <a:pt x="17313" y="373278"/>
                </a:lnTo>
                <a:lnTo>
                  <a:pt x="37782" y="416387"/>
                </a:lnTo>
                <a:lnTo>
                  <a:pt x="65084" y="455009"/>
                </a:lnTo>
                <a:lnTo>
                  <a:pt x="98436" y="488360"/>
                </a:lnTo>
                <a:lnTo>
                  <a:pt x="137058" y="515660"/>
                </a:lnTo>
                <a:lnTo>
                  <a:pt x="180167" y="536128"/>
                </a:lnTo>
                <a:lnTo>
                  <a:pt x="226981" y="548982"/>
                </a:lnTo>
                <a:lnTo>
                  <a:pt x="276720" y="553440"/>
                </a:lnTo>
                <a:lnTo>
                  <a:pt x="326462" y="548982"/>
                </a:lnTo>
                <a:lnTo>
                  <a:pt x="373278" y="536128"/>
                </a:lnTo>
                <a:lnTo>
                  <a:pt x="416387" y="515660"/>
                </a:lnTo>
                <a:lnTo>
                  <a:pt x="455009" y="488360"/>
                </a:lnTo>
                <a:lnTo>
                  <a:pt x="488360" y="455009"/>
                </a:lnTo>
                <a:lnTo>
                  <a:pt x="515660" y="416387"/>
                </a:lnTo>
                <a:lnTo>
                  <a:pt x="536128" y="373278"/>
                </a:lnTo>
                <a:lnTo>
                  <a:pt x="548982" y="326462"/>
                </a:lnTo>
                <a:lnTo>
                  <a:pt x="553440" y="276720"/>
                </a:lnTo>
                <a:lnTo>
                  <a:pt x="548982" y="226978"/>
                </a:lnTo>
                <a:lnTo>
                  <a:pt x="536128" y="180162"/>
                </a:lnTo>
                <a:lnTo>
                  <a:pt x="515660" y="137052"/>
                </a:lnTo>
                <a:lnTo>
                  <a:pt x="488360" y="98431"/>
                </a:lnTo>
                <a:lnTo>
                  <a:pt x="455009" y="65080"/>
                </a:lnTo>
                <a:lnTo>
                  <a:pt x="416387" y="37779"/>
                </a:lnTo>
                <a:lnTo>
                  <a:pt x="373278" y="17311"/>
                </a:lnTo>
                <a:lnTo>
                  <a:pt x="326462" y="4458"/>
                </a:lnTo>
                <a:lnTo>
                  <a:pt x="276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61446" y="2692466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10">
                <a:moveTo>
                  <a:pt x="422414" y="211213"/>
                </a:moveTo>
                <a:lnTo>
                  <a:pt x="416836" y="259642"/>
                </a:lnTo>
                <a:lnTo>
                  <a:pt x="400946" y="304099"/>
                </a:lnTo>
                <a:lnTo>
                  <a:pt x="376013" y="343316"/>
                </a:lnTo>
                <a:lnTo>
                  <a:pt x="343304" y="376025"/>
                </a:lnTo>
                <a:lnTo>
                  <a:pt x="304087" y="400959"/>
                </a:lnTo>
                <a:lnTo>
                  <a:pt x="259630" y="416849"/>
                </a:lnTo>
                <a:lnTo>
                  <a:pt x="211200" y="422427"/>
                </a:lnTo>
                <a:lnTo>
                  <a:pt x="162772" y="416849"/>
                </a:lnTo>
                <a:lnTo>
                  <a:pt x="118317" y="400959"/>
                </a:lnTo>
                <a:lnTo>
                  <a:pt x="79102" y="376025"/>
                </a:lnTo>
                <a:lnTo>
                  <a:pt x="46396" y="343316"/>
                </a:lnTo>
                <a:lnTo>
                  <a:pt x="21465" y="304099"/>
                </a:lnTo>
                <a:lnTo>
                  <a:pt x="5577" y="259642"/>
                </a:lnTo>
                <a:lnTo>
                  <a:pt x="0" y="211213"/>
                </a:lnTo>
                <a:lnTo>
                  <a:pt x="5577" y="162784"/>
                </a:lnTo>
                <a:lnTo>
                  <a:pt x="21465" y="118327"/>
                </a:lnTo>
                <a:lnTo>
                  <a:pt x="46396" y="79110"/>
                </a:lnTo>
                <a:lnTo>
                  <a:pt x="79102" y="46401"/>
                </a:lnTo>
                <a:lnTo>
                  <a:pt x="118317" y="21468"/>
                </a:lnTo>
                <a:lnTo>
                  <a:pt x="162772" y="5578"/>
                </a:lnTo>
                <a:lnTo>
                  <a:pt x="211200" y="0"/>
                </a:lnTo>
                <a:lnTo>
                  <a:pt x="259630" y="5578"/>
                </a:lnTo>
                <a:lnTo>
                  <a:pt x="304087" y="21468"/>
                </a:lnTo>
                <a:lnTo>
                  <a:pt x="343304" y="46401"/>
                </a:lnTo>
                <a:lnTo>
                  <a:pt x="376013" y="79110"/>
                </a:lnTo>
                <a:lnTo>
                  <a:pt x="400946" y="118327"/>
                </a:lnTo>
                <a:lnTo>
                  <a:pt x="416836" y="162784"/>
                </a:lnTo>
                <a:lnTo>
                  <a:pt x="422414" y="211213"/>
                </a:lnTo>
                <a:close/>
              </a:path>
            </a:pathLst>
          </a:custGeom>
          <a:ln w="5232">
            <a:solidFill>
              <a:srgbClr val="F0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30965" y="2521665"/>
            <a:ext cx="466154" cy="5000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93981" y="2786151"/>
            <a:ext cx="169545" cy="271145"/>
          </a:xfrm>
          <a:custGeom>
            <a:avLst/>
            <a:gdLst/>
            <a:ahLst/>
            <a:cxnLst/>
            <a:rect l="l" t="t" r="r" b="b"/>
            <a:pathLst>
              <a:path w="169545" h="271144">
                <a:moveTo>
                  <a:pt x="156622" y="270181"/>
                </a:moveTo>
                <a:lnTo>
                  <a:pt x="156286" y="270700"/>
                </a:lnTo>
                <a:lnTo>
                  <a:pt x="158064" y="271017"/>
                </a:lnTo>
                <a:lnTo>
                  <a:pt x="156622" y="270181"/>
                </a:lnTo>
                <a:close/>
              </a:path>
              <a:path w="169545" h="271144">
                <a:moveTo>
                  <a:pt x="62915" y="0"/>
                </a:moveTo>
                <a:lnTo>
                  <a:pt x="40589" y="10744"/>
                </a:lnTo>
                <a:lnTo>
                  <a:pt x="45289" y="62210"/>
                </a:lnTo>
                <a:lnTo>
                  <a:pt x="34224" y="99179"/>
                </a:lnTo>
                <a:lnTo>
                  <a:pt x="16195" y="124810"/>
                </a:lnTo>
                <a:lnTo>
                  <a:pt x="0" y="142265"/>
                </a:lnTo>
                <a:lnTo>
                  <a:pt x="24767" y="169165"/>
                </a:lnTo>
                <a:lnTo>
                  <a:pt x="72007" y="210918"/>
                </a:lnTo>
                <a:lnTo>
                  <a:pt x="122759" y="250532"/>
                </a:lnTo>
                <a:lnTo>
                  <a:pt x="156622" y="270181"/>
                </a:lnTo>
                <a:lnTo>
                  <a:pt x="169163" y="250812"/>
                </a:lnTo>
                <a:lnTo>
                  <a:pt x="156052" y="240007"/>
                </a:lnTo>
                <a:lnTo>
                  <a:pt x="126241" y="213145"/>
                </a:lnTo>
                <a:lnTo>
                  <a:pt x="94015" y="178551"/>
                </a:lnTo>
                <a:lnTo>
                  <a:pt x="73659" y="144551"/>
                </a:lnTo>
                <a:lnTo>
                  <a:pt x="62668" y="95564"/>
                </a:lnTo>
                <a:lnTo>
                  <a:pt x="61890" y="60380"/>
                </a:lnTo>
                <a:lnTo>
                  <a:pt x="62915" y="0"/>
                </a:lnTo>
                <a:close/>
              </a:path>
            </a:pathLst>
          </a:custGeom>
          <a:solidFill>
            <a:srgbClr val="E8FF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10150" y="2663031"/>
            <a:ext cx="253284" cy="3679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37421" y="2611073"/>
            <a:ext cx="466154" cy="5000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00437" y="2875560"/>
            <a:ext cx="169545" cy="271145"/>
          </a:xfrm>
          <a:custGeom>
            <a:avLst/>
            <a:gdLst/>
            <a:ahLst/>
            <a:cxnLst/>
            <a:rect l="l" t="t" r="r" b="b"/>
            <a:pathLst>
              <a:path w="169545" h="271144">
                <a:moveTo>
                  <a:pt x="156625" y="270176"/>
                </a:moveTo>
                <a:lnTo>
                  <a:pt x="156286" y="270700"/>
                </a:lnTo>
                <a:lnTo>
                  <a:pt x="158076" y="271017"/>
                </a:lnTo>
                <a:lnTo>
                  <a:pt x="156625" y="270176"/>
                </a:lnTo>
                <a:close/>
              </a:path>
              <a:path w="169545" h="271144">
                <a:moveTo>
                  <a:pt x="62915" y="0"/>
                </a:moveTo>
                <a:lnTo>
                  <a:pt x="40589" y="10744"/>
                </a:lnTo>
                <a:lnTo>
                  <a:pt x="45291" y="62208"/>
                </a:lnTo>
                <a:lnTo>
                  <a:pt x="34229" y="99174"/>
                </a:lnTo>
                <a:lnTo>
                  <a:pt x="16200" y="124804"/>
                </a:lnTo>
                <a:lnTo>
                  <a:pt x="0" y="142265"/>
                </a:lnTo>
                <a:lnTo>
                  <a:pt x="24769" y="169165"/>
                </a:lnTo>
                <a:lnTo>
                  <a:pt x="72013" y="210918"/>
                </a:lnTo>
                <a:lnTo>
                  <a:pt x="122770" y="250532"/>
                </a:lnTo>
                <a:lnTo>
                  <a:pt x="156625" y="270176"/>
                </a:lnTo>
                <a:lnTo>
                  <a:pt x="169164" y="250812"/>
                </a:lnTo>
                <a:lnTo>
                  <a:pt x="156052" y="240006"/>
                </a:lnTo>
                <a:lnTo>
                  <a:pt x="126241" y="213140"/>
                </a:lnTo>
                <a:lnTo>
                  <a:pt x="94015" y="178546"/>
                </a:lnTo>
                <a:lnTo>
                  <a:pt x="73660" y="144551"/>
                </a:lnTo>
                <a:lnTo>
                  <a:pt x="62668" y="95564"/>
                </a:lnTo>
                <a:lnTo>
                  <a:pt x="61890" y="60380"/>
                </a:lnTo>
                <a:lnTo>
                  <a:pt x="62915" y="0"/>
                </a:lnTo>
                <a:close/>
              </a:path>
            </a:pathLst>
          </a:custGeom>
          <a:solidFill>
            <a:srgbClr val="E8FF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16609" y="2752438"/>
            <a:ext cx="253281" cy="3679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Audio 98">
            <a:hlinkClick r:id="" action="ppaction://media"/>
            <a:extLst>
              <a:ext uri="{FF2B5EF4-FFF2-40B4-BE49-F238E27FC236}">
                <a16:creationId xmlns:a16="http://schemas.microsoft.com/office/drawing/2014/main" xmlns="" id="{A0119D6D-9168-47E6-9706-13A687A0D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1"/>
    </mc:Choice>
    <mc:Fallback xmlns="">
      <p:transition spd="slow" advTm="2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300" y="1638300"/>
            <a:ext cx="451358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&gt;"/>
              <a:tabLst>
                <a:tab pos="240665" algn="l"/>
                <a:tab pos="241300" algn="l"/>
              </a:tabLst>
            </a:pPr>
            <a:r>
              <a:rPr lang="en-GB" sz="1200" spc="45" dirty="0">
                <a:solidFill>
                  <a:srgbClr val="231F20"/>
                </a:solidFill>
                <a:latin typeface="JLR Emeric"/>
                <a:cs typeface="JLR Emeric"/>
              </a:rPr>
              <a:t>Means eating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 until </a:t>
            </a:r>
            <a:r>
              <a:rPr lang="en-GB" sz="1200" spc="30" dirty="0">
                <a:solidFill>
                  <a:srgbClr val="231F20"/>
                </a:solidFill>
                <a:latin typeface="JLR Emeric"/>
                <a:cs typeface="JLR Emeric"/>
              </a:rPr>
              <a:t>we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around 80%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full </a:t>
            </a:r>
            <a:r>
              <a:rPr sz="1200" dirty="0">
                <a:solidFill>
                  <a:srgbClr val="231F20"/>
                </a:solidFill>
                <a:latin typeface="JLR Emeric"/>
                <a:cs typeface="JLR Emeric"/>
              </a:rPr>
              <a:t>/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comfortably</a:t>
            </a:r>
            <a:r>
              <a:rPr sz="1200" spc="22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full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Check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portion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sizes </a:t>
            </a:r>
            <a:r>
              <a:rPr sz="1200" spc="25" dirty="0">
                <a:solidFill>
                  <a:srgbClr val="231F20"/>
                </a:solidFill>
                <a:latin typeface="JLR Emeric"/>
                <a:cs typeface="JLR Emeric"/>
              </a:rPr>
              <a:t>are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enough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Not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too</a:t>
            </a:r>
            <a:r>
              <a:rPr sz="1200" spc="19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JLR Emeric"/>
                <a:cs typeface="JLR Emeric"/>
              </a:rPr>
              <a:t>much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Not </a:t>
            </a:r>
            <a:r>
              <a:rPr sz="1200" spc="30" dirty="0">
                <a:solidFill>
                  <a:srgbClr val="231F20"/>
                </a:solidFill>
                <a:latin typeface="JLR Emeric"/>
                <a:cs typeface="JLR Emeric"/>
              </a:rPr>
              <a:t>too</a:t>
            </a:r>
            <a:r>
              <a:rPr sz="1200" spc="19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little</a:t>
            </a:r>
            <a:endParaRPr sz="1200" dirty="0">
              <a:latin typeface="JLR Emeric"/>
              <a:cs typeface="JLR Emer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JLR Emeric"/>
              <a:buChar char="&gt;"/>
            </a:pPr>
            <a:endParaRPr sz="1800" dirty="0">
              <a:latin typeface="JLR Emeric"/>
              <a:cs typeface="JLR Emeric"/>
            </a:endParaRPr>
          </a:p>
          <a:p>
            <a:pPr marL="241300" indent="-228600">
              <a:lnSpc>
                <a:spcPct val="100000"/>
              </a:lnSpc>
              <a:buChar char="&gt;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Stops </a:t>
            </a:r>
            <a:r>
              <a:rPr sz="1200" spc="50" dirty="0">
                <a:solidFill>
                  <a:srgbClr val="231F20"/>
                </a:solidFill>
                <a:latin typeface="JLR Emeric"/>
                <a:cs typeface="JLR Emeric"/>
              </a:rPr>
              <a:t>subsequent snacking,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cravings </a:t>
            </a:r>
            <a:r>
              <a:rPr sz="1200" spc="40" dirty="0">
                <a:solidFill>
                  <a:srgbClr val="231F20"/>
                </a:solidFill>
                <a:latin typeface="JLR Emeric"/>
                <a:cs typeface="JLR Emeric"/>
              </a:rPr>
              <a:t>and </a:t>
            </a:r>
            <a:r>
              <a:rPr sz="1200" spc="45" dirty="0">
                <a:solidFill>
                  <a:srgbClr val="231F20"/>
                </a:solidFill>
                <a:latin typeface="JLR Emeric"/>
                <a:cs typeface="JLR Emeric"/>
              </a:rPr>
              <a:t>evening</a:t>
            </a:r>
            <a:r>
              <a:rPr sz="1200" spc="155" dirty="0">
                <a:solidFill>
                  <a:srgbClr val="231F20"/>
                </a:solidFill>
                <a:latin typeface="JLR Emeric"/>
                <a:cs typeface="JLR Emeric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JLR Emeric"/>
                <a:cs typeface="JLR Emeric"/>
              </a:rPr>
              <a:t>grazing</a:t>
            </a:r>
            <a:endParaRPr sz="1200" dirty="0">
              <a:latin typeface="JLR Emeric"/>
              <a:cs typeface="JLR Emer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633" y="297458"/>
            <a:ext cx="628015" cy="664210"/>
          </a:xfrm>
          <a:custGeom>
            <a:avLst/>
            <a:gdLst/>
            <a:ahLst/>
            <a:cxnLst/>
            <a:rect l="l" t="t" r="r" b="b"/>
            <a:pathLst>
              <a:path w="628015" h="664210">
                <a:moveTo>
                  <a:pt x="179246" y="21138"/>
                </a:moveTo>
                <a:lnTo>
                  <a:pt x="134550" y="26432"/>
                </a:lnTo>
                <a:lnTo>
                  <a:pt x="92310" y="42921"/>
                </a:lnTo>
                <a:lnTo>
                  <a:pt x="56549" y="68819"/>
                </a:lnTo>
                <a:lnTo>
                  <a:pt x="28453" y="102303"/>
                </a:lnTo>
                <a:lnTo>
                  <a:pt x="9208" y="141550"/>
                </a:lnTo>
                <a:lnTo>
                  <a:pt x="0" y="184737"/>
                </a:lnTo>
                <a:lnTo>
                  <a:pt x="2013" y="230038"/>
                </a:lnTo>
                <a:lnTo>
                  <a:pt x="6811" y="250426"/>
                </a:lnTo>
                <a:lnTo>
                  <a:pt x="13767" y="269685"/>
                </a:lnTo>
                <a:lnTo>
                  <a:pt x="22723" y="287710"/>
                </a:lnTo>
                <a:lnTo>
                  <a:pt x="33522" y="304397"/>
                </a:lnTo>
                <a:lnTo>
                  <a:pt x="62854" y="350453"/>
                </a:lnTo>
                <a:lnTo>
                  <a:pt x="86462" y="399544"/>
                </a:lnTo>
                <a:lnTo>
                  <a:pt x="104774" y="450985"/>
                </a:lnTo>
                <a:lnTo>
                  <a:pt x="118218" y="504092"/>
                </a:lnTo>
                <a:lnTo>
                  <a:pt x="119183" y="508714"/>
                </a:lnTo>
                <a:lnTo>
                  <a:pt x="120314" y="513363"/>
                </a:lnTo>
                <a:lnTo>
                  <a:pt x="140448" y="563013"/>
                </a:lnTo>
                <a:lnTo>
                  <a:pt x="168808" y="601289"/>
                </a:lnTo>
                <a:lnTo>
                  <a:pt x="204932" y="631655"/>
                </a:lnTo>
                <a:lnTo>
                  <a:pt x="247050" y="652940"/>
                </a:lnTo>
                <a:lnTo>
                  <a:pt x="293390" y="663971"/>
                </a:lnTo>
                <a:lnTo>
                  <a:pt x="342183" y="663578"/>
                </a:lnTo>
                <a:lnTo>
                  <a:pt x="390109" y="651308"/>
                </a:lnTo>
                <a:lnTo>
                  <a:pt x="432052" y="628884"/>
                </a:lnTo>
                <a:lnTo>
                  <a:pt x="466936" y="597945"/>
                </a:lnTo>
                <a:lnTo>
                  <a:pt x="493683" y="560134"/>
                </a:lnTo>
                <a:lnTo>
                  <a:pt x="511218" y="517091"/>
                </a:lnTo>
                <a:lnTo>
                  <a:pt x="518464" y="470457"/>
                </a:lnTo>
                <a:lnTo>
                  <a:pt x="514344" y="421872"/>
                </a:lnTo>
                <a:lnTo>
                  <a:pt x="514179" y="421110"/>
                </a:lnTo>
                <a:lnTo>
                  <a:pt x="512073" y="393015"/>
                </a:lnTo>
                <a:lnTo>
                  <a:pt x="517390" y="365895"/>
                </a:lnTo>
                <a:lnTo>
                  <a:pt x="529811" y="341344"/>
                </a:lnTo>
                <a:lnTo>
                  <a:pt x="549015" y="320958"/>
                </a:lnTo>
                <a:lnTo>
                  <a:pt x="585367" y="284402"/>
                </a:lnTo>
                <a:lnTo>
                  <a:pt x="612944" y="239008"/>
                </a:lnTo>
                <a:lnTo>
                  <a:pt x="627400" y="188027"/>
                </a:lnTo>
                <a:lnTo>
                  <a:pt x="624389" y="134712"/>
                </a:lnTo>
                <a:lnTo>
                  <a:pt x="607881" y="92360"/>
                </a:lnTo>
                <a:lnTo>
                  <a:pt x="581919" y="56522"/>
                </a:lnTo>
                <a:lnTo>
                  <a:pt x="554621" y="33652"/>
                </a:lnTo>
                <a:lnTo>
                  <a:pt x="302379" y="33652"/>
                </a:lnTo>
                <a:lnTo>
                  <a:pt x="262128" y="33624"/>
                </a:lnTo>
                <a:lnTo>
                  <a:pt x="222257" y="26826"/>
                </a:lnTo>
                <a:lnTo>
                  <a:pt x="201064" y="22676"/>
                </a:lnTo>
                <a:lnTo>
                  <a:pt x="179246" y="21138"/>
                </a:lnTo>
                <a:close/>
              </a:path>
              <a:path w="628015" h="664210">
                <a:moveTo>
                  <a:pt x="465681" y="0"/>
                </a:moveTo>
                <a:lnTo>
                  <a:pt x="420275" y="2124"/>
                </a:lnTo>
                <a:lnTo>
                  <a:pt x="380473" y="14075"/>
                </a:lnTo>
                <a:lnTo>
                  <a:pt x="342123" y="27079"/>
                </a:lnTo>
                <a:lnTo>
                  <a:pt x="302379" y="33652"/>
                </a:lnTo>
                <a:lnTo>
                  <a:pt x="554621" y="33652"/>
                </a:lnTo>
                <a:lnTo>
                  <a:pt x="548340" y="28389"/>
                </a:lnTo>
                <a:lnTo>
                  <a:pt x="508982" y="9151"/>
                </a:lnTo>
                <a:lnTo>
                  <a:pt x="465681" y="0"/>
                </a:lnTo>
                <a:close/>
              </a:path>
            </a:pathLst>
          </a:custGeom>
          <a:solidFill>
            <a:srgbClr val="B2A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167" y="287998"/>
            <a:ext cx="657225" cy="653415"/>
          </a:xfrm>
          <a:custGeom>
            <a:avLst/>
            <a:gdLst/>
            <a:ahLst/>
            <a:cxnLst/>
            <a:rect l="l" t="t" r="r" b="b"/>
            <a:pathLst>
              <a:path w="657225" h="653415">
                <a:moveTo>
                  <a:pt x="321240" y="0"/>
                </a:moveTo>
                <a:lnTo>
                  <a:pt x="289632" y="6322"/>
                </a:lnTo>
                <a:lnTo>
                  <a:pt x="258175" y="24977"/>
                </a:lnTo>
                <a:lnTo>
                  <a:pt x="227468" y="56446"/>
                </a:lnTo>
                <a:lnTo>
                  <a:pt x="175394" y="135708"/>
                </a:lnTo>
                <a:lnTo>
                  <a:pt x="148043" y="166623"/>
                </a:lnTo>
                <a:lnTo>
                  <a:pt x="116997" y="194089"/>
                </a:lnTo>
                <a:lnTo>
                  <a:pt x="83197" y="218238"/>
                </a:lnTo>
                <a:lnTo>
                  <a:pt x="48606" y="247251"/>
                </a:lnTo>
                <a:lnTo>
                  <a:pt x="22148" y="283929"/>
                </a:lnTo>
                <a:lnTo>
                  <a:pt x="5416" y="326684"/>
                </a:lnTo>
                <a:lnTo>
                  <a:pt x="0" y="373927"/>
                </a:lnTo>
                <a:lnTo>
                  <a:pt x="6881" y="420537"/>
                </a:lnTo>
                <a:lnTo>
                  <a:pt x="24913" y="462602"/>
                </a:lnTo>
                <a:lnTo>
                  <a:pt x="52484" y="498484"/>
                </a:lnTo>
                <a:lnTo>
                  <a:pt x="87980" y="526544"/>
                </a:lnTo>
                <a:lnTo>
                  <a:pt x="129790" y="545142"/>
                </a:lnTo>
                <a:lnTo>
                  <a:pt x="176301" y="552642"/>
                </a:lnTo>
                <a:lnTo>
                  <a:pt x="179920" y="552718"/>
                </a:lnTo>
                <a:lnTo>
                  <a:pt x="217657" y="556349"/>
                </a:lnTo>
                <a:lnTo>
                  <a:pt x="254023" y="566177"/>
                </a:lnTo>
                <a:lnTo>
                  <a:pt x="288425" y="581714"/>
                </a:lnTo>
                <a:lnTo>
                  <a:pt x="320268" y="602476"/>
                </a:lnTo>
                <a:lnTo>
                  <a:pt x="346926" y="620412"/>
                </a:lnTo>
                <a:lnTo>
                  <a:pt x="378637" y="636870"/>
                </a:lnTo>
                <a:lnTo>
                  <a:pt x="412415" y="648863"/>
                </a:lnTo>
                <a:lnTo>
                  <a:pt x="445274" y="653403"/>
                </a:lnTo>
                <a:lnTo>
                  <a:pt x="492185" y="645635"/>
                </a:lnTo>
                <a:lnTo>
                  <a:pt x="532782" y="624590"/>
                </a:lnTo>
                <a:lnTo>
                  <a:pt x="566077" y="592788"/>
                </a:lnTo>
                <a:lnTo>
                  <a:pt x="591082" y="552744"/>
                </a:lnTo>
                <a:lnTo>
                  <a:pt x="606812" y="506976"/>
                </a:lnTo>
                <a:lnTo>
                  <a:pt x="612279" y="458001"/>
                </a:lnTo>
                <a:lnTo>
                  <a:pt x="612267" y="455779"/>
                </a:lnTo>
                <a:lnTo>
                  <a:pt x="613984" y="422205"/>
                </a:lnTo>
                <a:lnTo>
                  <a:pt x="619783" y="389228"/>
                </a:lnTo>
                <a:lnTo>
                  <a:pt x="629438" y="357131"/>
                </a:lnTo>
                <a:lnTo>
                  <a:pt x="642721" y="326201"/>
                </a:lnTo>
                <a:lnTo>
                  <a:pt x="648921" y="311649"/>
                </a:lnTo>
                <a:lnTo>
                  <a:pt x="653424" y="296287"/>
                </a:lnTo>
                <a:lnTo>
                  <a:pt x="656112" y="280232"/>
                </a:lnTo>
                <a:lnTo>
                  <a:pt x="656869" y="263602"/>
                </a:lnTo>
                <a:lnTo>
                  <a:pt x="649611" y="221832"/>
                </a:lnTo>
                <a:lnTo>
                  <a:pt x="630539" y="185372"/>
                </a:lnTo>
                <a:lnTo>
                  <a:pt x="601788" y="156376"/>
                </a:lnTo>
                <a:lnTo>
                  <a:pt x="565492" y="136997"/>
                </a:lnTo>
                <a:lnTo>
                  <a:pt x="523786" y="129389"/>
                </a:lnTo>
                <a:lnTo>
                  <a:pt x="522224" y="129363"/>
                </a:lnTo>
                <a:lnTo>
                  <a:pt x="497339" y="126827"/>
                </a:lnTo>
                <a:lnTo>
                  <a:pt x="473540" y="119486"/>
                </a:lnTo>
                <a:lnTo>
                  <a:pt x="452838" y="106853"/>
                </a:lnTo>
                <a:lnTo>
                  <a:pt x="437248" y="88444"/>
                </a:lnTo>
                <a:lnTo>
                  <a:pt x="411004" y="50233"/>
                </a:lnTo>
                <a:lnTo>
                  <a:pt x="382523" y="22435"/>
                </a:lnTo>
                <a:lnTo>
                  <a:pt x="352402" y="5531"/>
                </a:lnTo>
                <a:lnTo>
                  <a:pt x="321240" y="0"/>
                </a:lnTo>
                <a:close/>
              </a:path>
            </a:pathLst>
          </a:custGeom>
          <a:solidFill>
            <a:srgbClr val="B98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442" y="465687"/>
            <a:ext cx="16764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solidFill>
                  <a:srgbClr val="FFFFFF"/>
                </a:solidFill>
                <a:latin typeface="JLR Emeric"/>
                <a:cs typeface="JLR Emeric"/>
              </a:rPr>
              <a:t>5</a:t>
            </a:r>
            <a:endParaRPr sz="1800">
              <a:latin typeface="JLR Emeric"/>
              <a:cs typeface="JLR Emer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7300" y="480023"/>
            <a:ext cx="1267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JLR Emeric SemiBold"/>
                <a:cs typeface="JLR Emeric SemiBold"/>
              </a:rPr>
              <a:t>S -</a:t>
            </a:r>
            <a:r>
              <a:rPr b="1" spc="210" dirty="0">
                <a:latin typeface="JLR Emeric SemiBold"/>
                <a:cs typeface="JLR Emeric SemiBold"/>
              </a:rPr>
              <a:t> </a:t>
            </a:r>
            <a:r>
              <a:rPr spc="110" dirty="0"/>
              <a:t>SATISFY</a:t>
            </a:r>
            <a:r>
              <a:rPr spc="-204" dirty="0"/>
              <a:t> </a:t>
            </a:r>
          </a:p>
        </p:txBody>
      </p:sp>
      <p:sp>
        <p:nvSpPr>
          <p:cNvPr id="7" name="object 7"/>
          <p:cNvSpPr/>
          <p:nvPr/>
        </p:nvSpPr>
        <p:spPr>
          <a:xfrm>
            <a:off x="5458508" y="790269"/>
            <a:ext cx="3134108" cy="4065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D4CB2DA9-DB67-4AB4-A59C-A7E311FD9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1008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9"/>
    </mc:Choice>
    <mc:Fallback xmlns="">
      <p:transition spd="slow" advTm="2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92D25355A8144B4E911FFE2E5AFC3" ma:contentTypeVersion="5" ma:contentTypeDescription="Create a new document." ma:contentTypeScope="" ma:versionID="fd2aa3fab4a591dbe2b01d92a1d658f0">
  <xsd:schema xmlns:xsd="http://www.w3.org/2001/XMLSchema" xmlns:xs="http://www.w3.org/2001/XMLSchema" xmlns:p="http://schemas.microsoft.com/office/2006/metadata/properties" xmlns:ns2="00c1510d-6b8e-4342-83f2-c43470e09cd5" targetNamespace="http://schemas.microsoft.com/office/2006/metadata/properties" ma:root="true" ma:fieldsID="077c45c8247bd5f5deef7ea5f301c775" ns2:_="">
    <xsd:import namespace="00c1510d-6b8e-4342-83f2-c43470e09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1510d-6b8e-4342-83f2-c43470e09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8ED23-C3ED-46E6-970B-9ECDF4DA420F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1e7bc4dd-4d2b-4108-ab19-7ad5b563b86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1BEF303-9A82-49FE-988C-89B660AF77A2}"/>
</file>

<file path=customXml/itemProps3.xml><?xml version="1.0" encoding="utf-8"?>
<ds:datastoreItem xmlns:ds="http://schemas.openxmlformats.org/officeDocument/2006/customXml" ds:itemID="{7C79FBE0-4E27-4D0F-809B-D12F50D42B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223</Words>
  <Application>Microsoft Office PowerPoint</Application>
  <PresentationFormat>Custom</PresentationFormat>
  <Paragraphs>51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JLR Emeric</vt:lpstr>
      <vt:lpstr>JLR Emeric ExtraLight</vt:lpstr>
      <vt:lpstr>JLR Emeric SemiBold</vt:lpstr>
      <vt:lpstr>Office Theme</vt:lpstr>
      <vt:lpstr>PowerPoint Presentation</vt:lpstr>
      <vt:lpstr>S - SCHEDULE </vt:lpstr>
      <vt:lpstr>S - SWITCH OFF </vt:lpstr>
      <vt:lpstr>S - SIT </vt:lpstr>
      <vt:lpstr>S - SOCIALISE </vt:lpstr>
      <vt:lpstr>S - SATISFY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Shoghi, Faraz (F.)</dc:creator>
  <cp:lastModifiedBy>Shoghi, Faraz (F.)</cp:lastModifiedBy>
  <cp:revision>4</cp:revision>
  <dcterms:created xsi:type="dcterms:W3CDTF">2020-03-30T09:22:38Z</dcterms:created>
  <dcterms:modified xsi:type="dcterms:W3CDTF">2020-04-02T10:37:47Z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2020-03-30T00:00:00Z</vt:filetime>
  </property>
  <property fmtid="{D5CDD505-2E9C-101B-9397-08002B2CF9AE}" pid="5" name="ContentTypeId">
    <vt:lpwstr>0x01010084A92D25355A8144B4E911FFE2E5AFC3</vt:lpwstr>
  </property>
</Properties>
</file>