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14156" y="287997"/>
            <a:ext cx="841846" cy="447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42644" y="392760"/>
            <a:ext cx="555662" cy="227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45360" y="394868"/>
            <a:ext cx="549163" cy="220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64392" y="578897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0"/>
                </a:moveTo>
                <a:lnTo>
                  <a:pt x="12852" y="34937"/>
                </a:lnTo>
                <a:lnTo>
                  <a:pt x="14884" y="36372"/>
                </a:lnTo>
                <a:lnTo>
                  <a:pt x="193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48827" y="61384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8409" y="0"/>
                </a:moveTo>
                <a:lnTo>
                  <a:pt x="1054" y="0"/>
                </a:lnTo>
                <a:lnTo>
                  <a:pt x="0" y="1422"/>
                </a:lnTo>
                <a:lnTo>
                  <a:pt x="30454" y="1422"/>
                </a:lnTo>
                <a:lnTo>
                  <a:pt x="2840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59333" y="428890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40">
                <a:moveTo>
                  <a:pt x="11150" y="0"/>
                </a:moveTo>
                <a:lnTo>
                  <a:pt x="9118" y="1435"/>
                </a:lnTo>
                <a:lnTo>
                  <a:pt x="0" y="26428"/>
                </a:lnTo>
                <a:lnTo>
                  <a:pt x="1092" y="27559"/>
                </a:lnTo>
                <a:lnTo>
                  <a:pt x="1115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601701" y="428890"/>
            <a:ext cx="69215" cy="1905"/>
          </a:xfrm>
          <a:custGeom>
            <a:avLst/>
            <a:gdLst/>
            <a:ahLst/>
            <a:cxnLst/>
            <a:rect l="l" t="t" r="r" b="b"/>
            <a:pathLst>
              <a:path w="69215" h="1904">
                <a:moveTo>
                  <a:pt x="68783" y="0"/>
                </a:moveTo>
                <a:lnTo>
                  <a:pt x="0" y="0"/>
                </a:lnTo>
                <a:lnTo>
                  <a:pt x="1003" y="1435"/>
                </a:lnTo>
                <a:lnTo>
                  <a:pt x="66751" y="1435"/>
                </a:lnTo>
                <a:lnTo>
                  <a:pt x="68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582359" y="455315"/>
            <a:ext cx="78105" cy="27305"/>
          </a:xfrm>
          <a:custGeom>
            <a:avLst/>
            <a:gdLst/>
            <a:ahLst/>
            <a:cxnLst/>
            <a:rect l="l" t="t" r="r" b="b"/>
            <a:pathLst>
              <a:path w="78104" h="27304">
                <a:moveTo>
                  <a:pt x="76974" y="0"/>
                </a:moveTo>
                <a:lnTo>
                  <a:pt x="2425" y="24511"/>
                </a:lnTo>
                <a:lnTo>
                  <a:pt x="0" y="26809"/>
                </a:lnTo>
                <a:lnTo>
                  <a:pt x="78066" y="1130"/>
                </a:lnTo>
                <a:lnTo>
                  <a:pt x="7697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638565" y="579668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054" y="0"/>
                </a:moveTo>
                <a:lnTo>
                  <a:pt x="0" y="1422"/>
                </a:lnTo>
                <a:lnTo>
                  <a:pt x="10261" y="35598"/>
                </a:lnTo>
                <a:lnTo>
                  <a:pt x="11315" y="34163"/>
                </a:lnTo>
                <a:lnTo>
                  <a:pt x="1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37824" y="53760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4">
                <a:moveTo>
                  <a:pt x="7023" y="0"/>
                </a:moveTo>
                <a:lnTo>
                  <a:pt x="0" y="20408"/>
                </a:lnTo>
                <a:lnTo>
                  <a:pt x="2019" y="18986"/>
                </a:lnTo>
                <a:lnTo>
                  <a:pt x="8026" y="1435"/>
                </a:lnTo>
                <a:lnTo>
                  <a:pt x="702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86861" y="453840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2831" y="0"/>
                </a:moveTo>
                <a:lnTo>
                  <a:pt x="44145" y="1435"/>
                </a:lnTo>
                <a:lnTo>
                  <a:pt x="0" y="16421"/>
                </a:lnTo>
                <a:lnTo>
                  <a:pt x="1104" y="17551"/>
                </a:lnTo>
                <a:lnTo>
                  <a:pt x="52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592118" y="453840"/>
            <a:ext cx="47625" cy="1905"/>
          </a:xfrm>
          <a:custGeom>
            <a:avLst/>
            <a:gdLst/>
            <a:ahLst/>
            <a:cxnLst/>
            <a:rect l="l" t="t" r="r" b="b"/>
            <a:pathLst>
              <a:path w="47625" h="1904">
                <a:moveTo>
                  <a:pt x="47574" y="0"/>
                </a:moveTo>
                <a:lnTo>
                  <a:pt x="2044" y="0"/>
                </a:lnTo>
                <a:lnTo>
                  <a:pt x="0" y="1435"/>
                </a:lnTo>
                <a:lnTo>
                  <a:pt x="38887" y="1435"/>
                </a:lnTo>
                <a:lnTo>
                  <a:pt x="4757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630411" y="57966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07" y="0"/>
                </a:moveTo>
                <a:lnTo>
                  <a:pt x="8153" y="1422"/>
                </a:lnTo>
                <a:lnTo>
                  <a:pt x="1016" y="1422"/>
                </a:lnTo>
                <a:lnTo>
                  <a:pt x="0" y="0"/>
                </a:lnTo>
                <a:lnTo>
                  <a:pt x="920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18758" y="579668"/>
            <a:ext cx="12700" cy="36195"/>
          </a:xfrm>
          <a:custGeom>
            <a:avLst/>
            <a:gdLst/>
            <a:ahLst/>
            <a:cxnLst/>
            <a:rect l="l" t="t" r="r" b="b"/>
            <a:pathLst>
              <a:path w="12700" h="36195">
                <a:moveTo>
                  <a:pt x="11645" y="0"/>
                </a:moveTo>
                <a:lnTo>
                  <a:pt x="0" y="34163"/>
                </a:lnTo>
                <a:lnTo>
                  <a:pt x="1028" y="35598"/>
                </a:lnTo>
                <a:lnTo>
                  <a:pt x="12674" y="1422"/>
                </a:lnTo>
                <a:lnTo>
                  <a:pt x="1164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89529" y="517626"/>
            <a:ext cx="33451" cy="9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617825" y="513627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76" y="1435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589529" y="6138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9235" y="0"/>
                </a:moveTo>
                <a:lnTo>
                  <a:pt x="1993" y="0"/>
                </a:lnTo>
                <a:lnTo>
                  <a:pt x="0" y="1422"/>
                </a:lnTo>
                <a:lnTo>
                  <a:pt x="30264" y="1422"/>
                </a:lnTo>
                <a:lnTo>
                  <a:pt x="2923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00858" y="513570"/>
            <a:ext cx="10795" cy="26034"/>
          </a:xfrm>
          <a:custGeom>
            <a:avLst/>
            <a:gdLst/>
            <a:ahLst/>
            <a:cxnLst/>
            <a:rect l="l" t="t" r="r" b="b"/>
            <a:pathLst>
              <a:path w="10795" h="26034">
                <a:moveTo>
                  <a:pt x="10312" y="0"/>
                </a:moveTo>
                <a:lnTo>
                  <a:pt x="8267" y="1422"/>
                </a:lnTo>
                <a:lnTo>
                  <a:pt x="0" y="24231"/>
                </a:lnTo>
                <a:lnTo>
                  <a:pt x="1016" y="25654"/>
                </a:lnTo>
                <a:lnTo>
                  <a:pt x="1031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537117" y="513570"/>
            <a:ext cx="74295" cy="1905"/>
          </a:xfrm>
          <a:custGeom>
            <a:avLst/>
            <a:gdLst/>
            <a:ahLst/>
            <a:cxnLst/>
            <a:rect l="l" t="t" r="r" b="b"/>
            <a:pathLst>
              <a:path w="74295" h="1904">
                <a:moveTo>
                  <a:pt x="74053" y="0"/>
                </a:moveTo>
                <a:lnTo>
                  <a:pt x="0" y="0"/>
                </a:lnTo>
                <a:lnTo>
                  <a:pt x="1016" y="1422"/>
                </a:lnTo>
                <a:lnTo>
                  <a:pt x="72009" y="1422"/>
                </a:lnTo>
                <a:lnTo>
                  <a:pt x="74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592117" y="428890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9575" y="0"/>
                </a:moveTo>
                <a:lnTo>
                  <a:pt x="0" y="26390"/>
                </a:lnTo>
                <a:lnTo>
                  <a:pt x="2044" y="24955"/>
                </a:lnTo>
                <a:lnTo>
                  <a:pt x="10579" y="1435"/>
                </a:lnTo>
                <a:lnTo>
                  <a:pt x="9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563243" y="537793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37617" y="0"/>
                </a:moveTo>
                <a:lnTo>
                  <a:pt x="38620" y="1422"/>
                </a:lnTo>
                <a:lnTo>
                  <a:pt x="1028" y="1422"/>
                </a:lnTo>
                <a:lnTo>
                  <a:pt x="0" y="0"/>
                </a:lnTo>
                <a:lnTo>
                  <a:pt x="3761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585050" y="552133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59" h="24129">
                <a:moveTo>
                  <a:pt x="9575" y="0"/>
                </a:moveTo>
                <a:lnTo>
                  <a:pt x="7531" y="1422"/>
                </a:lnTo>
                <a:lnTo>
                  <a:pt x="0" y="22072"/>
                </a:lnTo>
                <a:lnTo>
                  <a:pt x="1003" y="23520"/>
                </a:lnTo>
                <a:lnTo>
                  <a:pt x="957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557872" y="552133"/>
            <a:ext cx="36830" cy="1905"/>
          </a:xfrm>
          <a:custGeom>
            <a:avLst/>
            <a:gdLst/>
            <a:ahLst/>
            <a:cxnLst/>
            <a:rect l="l" t="t" r="r" b="b"/>
            <a:pathLst>
              <a:path w="36829" h="1904">
                <a:moveTo>
                  <a:pt x="36753" y="0"/>
                </a:moveTo>
                <a:lnTo>
                  <a:pt x="1993" y="0"/>
                </a:lnTo>
                <a:lnTo>
                  <a:pt x="0" y="1422"/>
                </a:lnTo>
                <a:lnTo>
                  <a:pt x="34709" y="1422"/>
                </a:lnTo>
                <a:lnTo>
                  <a:pt x="36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582361" y="470265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5" h="12065">
                <a:moveTo>
                  <a:pt x="4495" y="0"/>
                </a:moveTo>
                <a:lnTo>
                  <a:pt x="0" y="11861"/>
                </a:lnTo>
                <a:lnTo>
                  <a:pt x="2425" y="9550"/>
                </a:lnTo>
                <a:lnTo>
                  <a:pt x="5600" y="1130"/>
                </a:lnTo>
                <a:lnTo>
                  <a:pt x="4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550768" y="574207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59" h="1904">
                <a:moveTo>
                  <a:pt x="34277" y="0"/>
                </a:moveTo>
                <a:lnTo>
                  <a:pt x="35280" y="1435"/>
                </a:lnTo>
                <a:lnTo>
                  <a:pt x="1041" y="1435"/>
                </a:lnTo>
                <a:lnTo>
                  <a:pt x="0" y="0"/>
                </a:lnTo>
                <a:lnTo>
                  <a:pt x="3427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575776" y="589409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59" h="26034">
                <a:moveTo>
                  <a:pt x="10058" y="0"/>
                </a:moveTo>
                <a:lnTo>
                  <a:pt x="8026" y="1422"/>
                </a:lnTo>
                <a:lnTo>
                  <a:pt x="0" y="24409"/>
                </a:lnTo>
                <a:lnTo>
                  <a:pt x="1003" y="25819"/>
                </a:lnTo>
                <a:lnTo>
                  <a:pt x="1005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545080" y="589409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40754" y="0"/>
                </a:moveTo>
                <a:lnTo>
                  <a:pt x="1993" y="0"/>
                </a:lnTo>
                <a:lnTo>
                  <a:pt x="0" y="1422"/>
                </a:lnTo>
                <a:lnTo>
                  <a:pt x="38722" y="1422"/>
                </a:lnTo>
                <a:lnTo>
                  <a:pt x="40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472030" y="393471"/>
            <a:ext cx="105308" cy="10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507408" y="613812"/>
            <a:ext cx="69850" cy="1905"/>
          </a:xfrm>
          <a:custGeom>
            <a:avLst/>
            <a:gdLst/>
            <a:ahLst/>
            <a:cxnLst/>
            <a:rect l="l" t="t" r="r" b="b"/>
            <a:pathLst>
              <a:path w="69850" h="1904">
                <a:moveTo>
                  <a:pt x="68364" y="0"/>
                </a:moveTo>
                <a:lnTo>
                  <a:pt x="2032" y="0"/>
                </a:lnTo>
                <a:lnTo>
                  <a:pt x="0" y="1409"/>
                </a:lnTo>
                <a:lnTo>
                  <a:pt x="69367" y="1409"/>
                </a:lnTo>
                <a:lnTo>
                  <a:pt x="6836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557870" y="537793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5372" y="0"/>
                </a:moveTo>
                <a:lnTo>
                  <a:pt x="0" y="15773"/>
                </a:lnTo>
                <a:lnTo>
                  <a:pt x="1993" y="14338"/>
                </a:lnTo>
                <a:lnTo>
                  <a:pt x="6400" y="1422"/>
                </a:lnTo>
                <a:lnTo>
                  <a:pt x="537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545069" y="574207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4" h="17145">
                <a:moveTo>
                  <a:pt x="5702" y="0"/>
                </a:moveTo>
                <a:lnTo>
                  <a:pt x="0" y="16637"/>
                </a:lnTo>
                <a:lnTo>
                  <a:pt x="2006" y="15201"/>
                </a:lnTo>
                <a:lnTo>
                  <a:pt x="6743" y="1435"/>
                </a:lnTo>
                <a:lnTo>
                  <a:pt x="570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507411" y="517893"/>
            <a:ext cx="33248" cy="97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535490" y="51357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625" y="0"/>
                </a:moveTo>
                <a:lnTo>
                  <a:pt x="0" y="4699"/>
                </a:lnTo>
                <a:lnTo>
                  <a:pt x="1651" y="4318"/>
                </a:lnTo>
                <a:lnTo>
                  <a:pt x="2641" y="1422"/>
                </a:lnTo>
                <a:lnTo>
                  <a:pt x="1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475399" y="513627"/>
            <a:ext cx="57150" cy="102235"/>
          </a:xfrm>
          <a:custGeom>
            <a:avLst/>
            <a:gdLst/>
            <a:ahLst/>
            <a:cxnLst/>
            <a:rect l="l" t="t" r="r" b="b"/>
            <a:pathLst>
              <a:path w="57150" h="102234">
                <a:moveTo>
                  <a:pt x="56781" y="0"/>
                </a:moveTo>
                <a:lnTo>
                  <a:pt x="54368" y="1435"/>
                </a:lnTo>
                <a:lnTo>
                  <a:pt x="0" y="100203"/>
                </a:lnTo>
                <a:lnTo>
                  <a:pt x="850" y="101638"/>
                </a:lnTo>
                <a:lnTo>
                  <a:pt x="5678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500774" y="513627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407" y="0"/>
                </a:moveTo>
                <a:lnTo>
                  <a:pt x="0" y="0"/>
                </a:lnTo>
                <a:lnTo>
                  <a:pt x="876" y="1435"/>
                </a:lnTo>
                <a:lnTo>
                  <a:pt x="28994" y="1435"/>
                </a:lnTo>
                <a:lnTo>
                  <a:pt x="31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509537" y="418343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7868" y="0"/>
                </a:moveTo>
                <a:lnTo>
                  <a:pt x="0" y="51790"/>
                </a:lnTo>
                <a:lnTo>
                  <a:pt x="2006" y="50342"/>
                </a:lnTo>
                <a:lnTo>
                  <a:pt x="18897" y="1435"/>
                </a:lnTo>
                <a:lnTo>
                  <a:pt x="1786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8472017" y="397472"/>
            <a:ext cx="33134" cy="97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500017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51" y="1422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465494" y="513627"/>
            <a:ext cx="36195" cy="73025"/>
          </a:xfrm>
          <a:custGeom>
            <a:avLst/>
            <a:gdLst/>
            <a:ahLst/>
            <a:cxnLst/>
            <a:rect l="l" t="t" r="r" b="b"/>
            <a:pathLst>
              <a:path w="36195" h="73025">
                <a:moveTo>
                  <a:pt x="35280" y="0"/>
                </a:moveTo>
                <a:lnTo>
                  <a:pt x="546" y="68186"/>
                </a:lnTo>
                <a:lnTo>
                  <a:pt x="0" y="72402"/>
                </a:lnTo>
                <a:lnTo>
                  <a:pt x="36144" y="1435"/>
                </a:lnTo>
                <a:lnTo>
                  <a:pt x="35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457547" y="393435"/>
            <a:ext cx="36195" cy="102235"/>
          </a:xfrm>
          <a:custGeom>
            <a:avLst/>
            <a:gdLst/>
            <a:ahLst/>
            <a:cxnLst/>
            <a:rect l="l" t="t" r="r" b="b"/>
            <a:pathLst>
              <a:path w="36195" h="102234">
                <a:moveTo>
                  <a:pt x="35788" y="0"/>
                </a:moveTo>
                <a:lnTo>
                  <a:pt x="33769" y="1422"/>
                </a:lnTo>
                <a:lnTo>
                  <a:pt x="0" y="100203"/>
                </a:lnTo>
                <a:lnTo>
                  <a:pt x="1015" y="101638"/>
                </a:lnTo>
                <a:lnTo>
                  <a:pt x="3578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464405" y="393435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28930" y="0"/>
                </a:moveTo>
                <a:lnTo>
                  <a:pt x="0" y="38"/>
                </a:lnTo>
                <a:lnTo>
                  <a:pt x="1028" y="1473"/>
                </a:lnTo>
                <a:lnTo>
                  <a:pt x="26911" y="1422"/>
                </a:lnTo>
                <a:lnTo>
                  <a:pt x="28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440337" y="613834"/>
            <a:ext cx="36195" cy="1905"/>
          </a:xfrm>
          <a:custGeom>
            <a:avLst/>
            <a:gdLst/>
            <a:ahLst/>
            <a:cxnLst/>
            <a:rect l="l" t="t" r="r" b="b"/>
            <a:pathLst>
              <a:path w="36195" h="1904">
                <a:moveTo>
                  <a:pt x="35064" y="0"/>
                </a:moveTo>
                <a:lnTo>
                  <a:pt x="1358" y="0"/>
                </a:lnTo>
                <a:lnTo>
                  <a:pt x="0" y="1422"/>
                </a:lnTo>
                <a:lnTo>
                  <a:pt x="35915" y="1422"/>
                </a:lnTo>
                <a:lnTo>
                  <a:pt x="3506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462918" y="513627"/>
            <a:ext cx="3175" cy="73025"/>
          </a:xfrm>
          <a:custGeom>
            <a:avLst/>
            <a:gdLst/>
            <a:ahLst/>
            <a:cxnLst/>
            <a:rect l="l" t="t" r="r" b="b"/>
            <a:pathLst>
              <a:path w="3175" h="73025">
                <a:moveTo>
                  <a:pt x="1384" y="0"/>
                </a:moveTo>
                <a:lnTo>
                  <a:pt x="0" y="1435"/>
                </a:lnTo>
                <a:lnTo>
                  <a:pt x="1816" y="72402"/>
                </a:lnTo>
                <a:lnTo>
                  <a:pt x="3124" y="68186"/>
                </a:lnTo>
                <a:lnTo>
                  <a:pt x="138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464720" y="58180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320" y="0"/>
                </a:moveTo>
                <a:lnTo>
                  <a:pt x="0" y="4229"/>
                </a:lnTo>
                <a:lnTo>
                  <a:pt x="787" y="4229"/>
                </a:lnTo>
                <a:lnTo>
                  <a:pt x="132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431739" y="513627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32562" y="0"/>
                </a:moveTo>
                <a:lnTo>
                  <a:pt x="0" y="0"/>
                </a:lnTo>
                <a:lnTo>
                  <a:pt x="939" y="1435"/>
                </a:lnTo>
                <a:lnTo>
                  <a:pt x="31178" y="1435"/>
                </a:lnTo>
                <a:lnTo>
                  <a:pt x="32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8447392" y="393476"/>
            <a:ext cx="18415" cy="55244"/>
          </a:xfrm>
          <a:custGeom>
            <a:avLst/>
            <a:gdLst/>
            <a:ahLst/>
            <a:cxnLst/>
            <a:rect l="l" t="t" r="r" b="b"/>
            <a:pathLst>
              <a:path w="18415" h="55245">
                <a:moveTo>
                  <a:pt x="17005" y="0"/>
                </a:moveTo>
                <a:lnTo>
                  <a:pt x="355" y="49491"/>
                </a:lnTo>
                <a:lnTo>
                  <a:pt x="0" y="55118"/>
                </a:lnTo>
                <a:lnTo>
                  <a:pt x="18034" y="1422"/>
                </a:lnTo>
                <a:lnTo>
                  <a:pt x="17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431589" y="493642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25958" y="0"/>
                </a:moveTo>
                <a:lnTo>
                  <a:pt x="1168" y="0"/>
                </a:lnTo>
                <a:lnTo>
                  <a:pt x="0" y="1435"/>
                </a:lnTo>
                <a:lnTo>
                  <a:pt x="26962" y="1435"/>
                </a:lnTo>
                <a:lnTo>
                  <a:pt x="2595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437086" y="393476"/>
            <a:ext cx="10795" cy="55244"/>
          </a:xfrm>
          <a:custGeom>
            <a:avLst/>
            <a:gdLst/>
            <a:ahLst/>
            <a:cxnLst/>
            <a:rect l="l" t="t" r="r" b="b"/>
            <a:pathLst>
              <a:path w="10795" h="55245">
                <a:moveTo>
                  <a:pt x="1193" y="0"/>
                </a:moveTo>
                <a:lnTo>
                  <a:pt x="0" y="1422"/>
                </a:lnTo>
                <a:lnTo>
                  <a:pt x="10299" y="55118"/>
                </a:lnTo>
                <a:lnTo>
                  <a:pt x="10668" y="49491"/>
                </a:lnTo>
                <a:lnTo>
                  <a:pt x="119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429662" y="517626"/>
            <a:ext cx="12026" cy="97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401094" y="393476"/>
            <a:ext cx="37465" cy="1905"/>
          </a:xfrm>
          <a:custGeom>
            <a:avLst/>
            <a:gdLst/>
            <a:ahLst/>
            <a:cxnLst/>
            <a:rect l="l" t="t" r="r" b="b"/>
            <a:pathLst>
              <a:path w="37465" h="1904">
                <a:moveTo>
                  <a:pt x="37185" y="0"/>
                </a:moveTo>
                <a:lnTo>
                  <a:pt x="0" y="0"/>
                </a:lnTo>
                <a:lnTo>
                  <a:pt x="1054" y="1422"/>
                </a:lnTo>
                <a:lnTo>
                  <a:pt x="35991" y="1422"/>
                </a:lnTo>
                <a:lnTo>
                  <a:pt x="37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429654" y="51362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082" y="0"/>
                </a:moveTo>
                <a:lnTo>
                  <a:pt x="0" y="4572"/>
                </a:lnTo>
                <a:lnTo>
                  <a:pt x="1841" y="4000"/>
                </a:lnTo>
                <a:lnTo>
                  <a:pt x="3022" y="1435"/>
                </a:lnTo>
                <a:lnTo>
                  <a:pt x="2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419744" y="429718"/>
            <a:ext cx="13335" cy="65405"/>
          </a:xfrm>
          <a:custGeom>
            <a:avLst/>
            <a:gdLst/>
            <a:ahLst/>
            <a:cxnLst/>
            <a:rect l="l" t="t" r="r" b="b"/>
            <a:pathLst>
              <a:path w="13334" h="65404">
                <a:moveTo>
                  <a:pt x="368" y="0"/>
                </a:moveTo>
                <a:lnTo>
                  <a:pt x="0" y="5549"/>
                </a:lnTo>
                <a:lnTo>
                  <a:pt x="11849" y="65354"/>
                </a:lnTo>
                <a:lnTo>
                  <a:pt x="13017" y="63919"/>
                </a:lnTo>
                <a:lnTo>
                  <a:pt x="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398509" y="429718"/>
            <a:ext cx="22225" cy="65405"/>
          </a:xfrm>
          <a:custGeom>
            <a:avLst/>
            <a:gdLst/>
            <a:ahLst/>
            <a:cxnLst/>
            <a:rect l="l" t="t" r="r" b="b"/>
            <a:pathLst>
              <a:path w="22225" h="65404">
                <a:moveTo>
                  <a:pt x="21602" y="0"/>
                </a:moveTo>
                <a:lnTo>
                  <a:pt x="0" y="63919"/>
                </a:lnTo>
                <a:lnTo>
                  <a:pt x="1041" y="65354"/>
                </a:lnTo>
                <a:lnTo>
                  <a:pt x="21234" y="5549"/>
                </a:lnTo>
                <a:lnTo>
                  <a:pt x="2160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371725" y="397471"/>
            <a:ext cx="33108" cy="97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399650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47" y="0"/>
                </a:moveTo>
                <a:lnTo>
                  <a:pt x="0" y="4381"/>
                </a:lnTo>
                <a:lnTo>
                  <a:pt x="1651" y="4000"/>
                </a:lnTo>
                <a:lnTo>
                  <a:pt x="2501" y="1422"/>
                </a:lnTo>
                <a:lnTo>
                  <a:pt x="1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371729" y="493642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26784" y="0"/>
                </a:moveTo>
                <a:lnTo>
                  <a:pt x="2006" y="0"/>
                </a:lnTo>
                <a:lnTo>
                  <a:pt x="0" y="1435"/>
                </a:lnTo>
                <a:lnTo>
                  <a:pt x="27825" y="1435"/>
                </a:lnTo>
                <a:lnTo>
                  <a:pt x="2678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254149" y="512394"/>
            <a:ext cx="173557" cy="104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365082" y="393476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7150">
            <a:solidFill>
              <a:srgbClr val="151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339734" y="493642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27419" y="0"/>
                </a:moveTo>
                <a:lnTo>
                  <a:pt x="1384" y="0"/>
                </a:lnTo>
                <a:lnTo>
                  <a:pt x="0" y="1435"/>
                </a:lnTo>
                <a:lnTo>
                  <a:pt x="28930" y="1435"/>
                </a:lnTo>
                <a:lnTo>
                  <a:pt x="2741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321527" y="393476"/>
            <a:ext cx="41910" cy="1905"/>
          </a:xfrm>
          <a:custGeom>
            <a:avLst/>
            <a:gdLst/>
            <a:ahLst/>
            <a:cxnLst/>
            <a:rect l="l" t="t" r="r" b="b"/>
            <a:pathLst>
              <a:path w="41909" h="1904">
                <a:moveTo>
                  <a:pt x="41338" y="0"/>
                </a:moveTo>
                <a:lnTo>
                  <a:pt x="0" y="0"/>
                </a:lnTo>
                <a:lnTo>
                  <a:pt x="1028" y="1422"/>
                </a:lnTo>
                <a:lnTo>
                  <a:pt x="39979" y="1422"/>
                </a:lnTo>
                <a:lnTo>
                  <a:pt x="41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8339420" y="471803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4" h="23495">
                <a:moveTo>
                  <a:pt x="1409" y="0"/>
                </a:moveTo>
                <a:lnTo>
                  <a:pt x="0" y="1422"/>
                </a:lnTo>
                <a:lnTo>
                  <a:pt x="317" y="23279"/>
                </a:lnTo>
                <a:lnTo>
                  <a:pt x="1701" y="21844"/>
                </a:lnTo>
                <a:lnTo>
                  <a:pt x="1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8311137" y="471803"/>
            <a:ext cx="29845" cy="1905"/>
          </a:xfrm>
          <a:custGeom>
            <a:avLst/>
            <a:gdLst/>
            <a:ahLst/>
            <a:cxnLst/>
            <a:rect l="l" t="t" r="r" b="b"/>
            <a:pathLst>
              <a:path w="29845" h="1904">
                <a:moveTo>
                  <a:pt x="29692" y="0"/>
                </a:moveTo>
                <a:lnTo>
                  <a:pt x="0" y="0"/>
                </a:lnTo>
                <a:lnTo>
                  <a:pt x="838" y="1422"/>
                </a:lnTo>
                <a:lnTo>
                  <a:pt x="28282" y="1422"/>
                </a:lnTo>
                <a:lnTo>
                  <a:pt x="2969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8322209" y="450610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5" h="1904">
                <a:moveTo>
                  <a:pt x="16763" y="0"/>
                </a:moveTo>
                <a:lnTo>
                  <a:pt x="2463" y="0"/>
                </a:lnTo>
                <a:lnTo>
                  <a:pt x="0" y="1435"/>
                </a:lnTo>
                <a:lnTo>
                  <a:pt x="18211" y="1435"/>
                </a:lnTo>
                <a:lnTo>
                  <a:pt x="16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8338582" y="422202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1371" y="0"/>
                </a:moveTo>
                <a:lnTo>
                  <a:pt x="469" y="0"/>
                </a:lnTo>
                <a:lnTo>
                  <a:pt x="0" y="3784"/>
                </a:lnTo>
                <a:lnTo>
                  <a:pt x="137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8322208" y="422202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16840" y="0"/>
                </a:moveTo>
                <a:lnTo>
                  <a:pt x="0" y="29845"/>
                </a:lnTo>
                <a:lnTo>
                  <a:pt x="2451" y="28409"/>
                </a:lnTo>
                <a:lnTo>
                  <a:pt x="16383" y="3784"/>
                </a:lnTo>
                <a:lnTo>
                  <a:pt x="1684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267496" y="397472"/>
            <a:ext cx="57530" cy="975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320082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47" y="0"/>
                </a:moveTo>
                <a:lnTo>
                  <a:pt x="0" y="4381"/>
                </a:lnTo>
                <a:lnTo>
                  <a:pt x="1638" y="4000"/>
                </a:lnTo>
                <a:lnTo>
                  <a:pt x="2476" y="1422"/>
                </a:lnTo>
                <a:lnTo>
                  <a:pt x="1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8299276" y="578897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0"/>
                </a:moveTo>
                <a:lnTo>
                  <a:pt x="12839" y="34937"/>
                </a:lnTo>
                <a:lnTo>
                  <a:pt x="14897" y="36372"/>
                </a:lnTo>
                <a:lnTo>
                  <a:pt x="1955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283723" y="61384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8397" y="0"/>
                </a:moveTo>
                <a:lnTo>
                  <a:pt x="1054" y="0"/>
                </a:lnTo>
                <a:lnTo>
                  <a:pt x="0" y="1422"/>
                </a:lnTo>
                <a:lnTo>
                  <a:pt x="30454" y="1422"/>
                </a:lnTo>
                <a:lnTo>
                  <a:pt x="2839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298732" y="471803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4" h="23495">
                <a:moveTo>
                  <a:pt x="12407" y="0"/>
                </a:moveTo>
                <a:lnTo>
                  <a:pt x="0" y="21844"/>
                </a:lnTo>
                <a:lnTo>
                  <a:pt x="812" y="23279"/>
                </a:lnTo>
                <a:lnTo>
                  <a:pt x="13233" y="1422"/>
                </a:lnTo>
                <a:lnTo>
                  <a:pt x="1240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267497" y="493642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4" h="1904">
                <a:moveTo>
                  <a:pt x="31229" y="0"/>
                </a:moveTo>
                <a:lnTo>
                  <a:pt x="2527" y="0"/>
                </a:lnTo>
                <a:lnTo>
                  <a:pt x="0" y="1435"/>
                </a:lnTo>
                <a:lnTo>
                  <a:pt x="32042" y="1435"/>
                </a:lnTo>
                <a:lnTo>
                  <a:pt x="3122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8273447" y="579668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066" y="0"/>
                </a:moveTo>
                <a:lnTo>
                  <a:pt x="0" y="1422"/>
                </a:lnTo>
                <a:lnTo>
                  <a:pt x="10261" y="35598"/>
                </a:lnTo>
                <a:lnTo>
                  <a:pt x="11328" y="34163"/>
                </a:lnTo>
                <a:lnTo>
                  <a:pt x="1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8272688" y="53760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4">
                <a:moveTo>
                  <a:pt x="7061" y="0"/>
                </a:moveTo>
                <a:lnTo>
                  <a:pt x="0" y="20408"/>
                </a:lnTo>
                <a:lnTo>
                  <a:pt x="2006" y="18986"/>
                </a:lnTo>
                <a:lnTo>
                  <a:pt x="8077" y="1435"/>
                </a:lnTo>
                <a:lnTo>
                  <a:pt x="706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265307" y="57964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07" y="25"/>
                </a:moveTo>
                <a:lnTo>
                  <a:pt x="8140" y="1447"/>
                </a:lnTo>
                <a:lnTo>
                  <a:pt x="1028" y="1435"/>
                </a:lnTo>
                <a:lnTo>
                  <a:pt x="0" y="0"/>
                </a:lnTo>
                <a:lnTo>
                  <a:pt x="9207" y="25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262744" y="468689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59" h="26670">
                <a:moveTo>
                  <a:pt x="10134" y="0"/>
                </a:moveTo>
                <a:lnTo>
                  <a:pt x="8128" y="1435"/>
                </a:lnTo>
                <a:lnTo>
                  <a:pt x="0" y="24980"/>
                </a:lnTo>
                <a:lnTo>
                  <a:pt x="1003" y="26403"/>
                </a:lnTo>
                <a:lnTo>
                  <a:pt x="1013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8231705" y="468689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41173" y="0"/>
                </a:moveTo>
                <a:lnTo>
                  <a:pt x="1993" y="0"/>
                </a:lnTo>
                <a:lnTo>
                  <a:pt x="0" y="1435"/>
                </a:lnTo>
                <a:lnTo>
                  <a:pt x="39166" y="1435"/>
                </a:lnTo>
                <a:lnTo>
                  <a:pt x="41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253674" y="579647"/>
            <a:ext cx="12700" cy="36195"/>
          </a:xfrm>
          <a:custGeom>
            <a:avLst/>
            <a:gdLst/>
            <a:ahLst/>
            <a:cxnLst/>
            <a:rect l="l" t="t" r="r" b="b"/>
            <a:pathLst>
              <a:path w="12700" h="36195">
                <a:moveTo>
                  <a:pt x="11633" y="0"/>
                </a:moveTo>
                <a:lnTo>
                  <a:pt x="0" y="34188"/>
                </a:lnTo>
                <a:lnTo>
                  <a:pt x="1028" y="35623"/>
                </a:lnTo>
                <a:lnTo>
                  <a:pt x="12661" y="1435"/>
                </a:lnTo>
                <a:lnTo>
                  <a:pt x="1163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193306" y="493668"/>
            <a:ext cx="70485" cy="1905"/>
          </a:xfrm>
          <a:custGeom>
            <a:avLst/>
            <a:gdLst/>
            <a:ahLst/>
            <a:cxnLst/>
            <a:rect l="l" t="t" r="r" b="b"/>
            <a:pathLst>
              <a:path w="70484" h="1904">
                <a:moveTo>
                  <a:pt x="69430" y="0"/>
                </a:moveTo>
                <a:lnTo>
                  <a:pt x="2006" y="12"/>
                </a:lnTo>
                <a:lnTo>
                  <a:pt x="0" y="1447"/>
                </a:lnTo>
                <a:lnTo>
                  <a:pt x="70446" y="1422"/>
                </a:lnTo>
                <a:lnTo>
                  <a:pt x="6943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8231713" y="393476"/>
            <a:ext cx="27940" cy="76835"/>
          </a:xfrm>
          <a:custGeom>
            <a:avLst/>
            <a:gdLst/>
            <a:ahLst/>
            <a:cxnLst/>
            <a:rect l="l" t="t" r="r" b="b"/>
            <a:pathLst>
              <a:path w="27940" h="76834">
                <a:moveTo>
                  <a:pt x="27876" y="0"/>
                </a:moveTo>
                <a:lnTo>
                  <a:pt x="25869" y="1422"/>
                </a:lnTo>
                <a:lnTo>
                  <a:pt x="0" y="76644"/>
                </a:lnTo>
                <a:lnTo>
                  <a:pt x="1981" y="75209"/>
                </a:lnTo>
                <a:lnTo>
                  <a:pt x="27876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8222721" y="393476"/>
            <a:ext cx="37465" cy="1905"/>
          </a:xfrm>
          <a:custGeom>
            <a:avLst/>
            <a:gdLst/>
            <a:ahLst/>
            <a:cxnLst/>
            <a:rect l="l" t="t" r="r" b="b"/>
            <a:pathLst>
              <a:path w="37465" h="1904">
                <a:moveTo>
                  <a:pt x="36868" y="0"/>
                </a:moveTo>
                <a:lnTo>
                  <a:pt x="0" y="0"/>
                </a:lnTo>
                <a:lnTo>
                  <a:pt x="1041" y="1422"/>
                </a:lnTo>
                <a:lnTo>
                  <a:pt x="34861" y="1422"/>
                </a:lnTo>
                <a:lnTo>
                  <a:pt x="36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224444" y="517626"/>
            <a:ext cx="33451" cy="97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8252728" y="513627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12" y="4000"/>
                </a:lnTo>
                <a:lnTo>
                  <a:pt x="2476" y="1435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8224439" y="6138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9235" y="0"/>
                </a:moveTo>
                <a:lnTo>
                  <a:pt x="1993" y="0"/>
                </a:lnTo>
                <a:lnTo>
                  <a:pt x="0" y="1422"/>
                </a:lnTo>
                <a:lnTo>
                  <a:pt x="30264" y="1422"/>
                </a:lnTo>
                <a:lnTo>
                  <a:pt x="2923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225832" y="525489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5" h="12065">
                <a:moveTo>
                  <a:pt x="5588" y="0"/>
                </a:moveTo>
                <a:lnTo>
                  <a:pt x="3213" y="2298"/>
                </a:lnTo>
                <a:lnTo>
                  <a:pt x="0" y="10731"/>
                </a:lnTo>
                <a:lnTo>
                  <a:pt x="1092" y="11874"/>
                </a:lnTo>
                <a:lnTo>
                  <a:pt x="558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153378" y="525489"/>
            <a:ext cx="78105" cy="27305"/>
          </a:xfrm>
          <a:custGeom>
            <a:avLst/>
            <a:gdLst/>
            <a:ahLst/>
            <a:cxnLst/>
            <a:rect l="l" t="t" r="r" b="b"/>
            <a:pathLst>
              <a:path w="78104" h="27304">
                <a:moveTo>
                  <a:pt x="78041" y="0"/>
                </a:moveTo>
                <a:lnTo>
                  <a:pt x="0" y="25654"/>
                </a:lnTo>
                <a:lnTo>
                  <a:pt x="1104" y="26797"/>
                </a:lnTo>
                <a:lnTo>
                  <a:pt x="75666" y="2298"/>
                </a:lnTo>
                <a:lnTo>
                  <a:pt x="78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174112" y="536215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1714" y="0"/>
                </a:moveTo>
                <a:lnTo>
                  <a:pt x="0" y="17538"/>
                </a:lnTo>
                <a:lnTo>
                  <a:pt x="8674" y="16090"/>
                </a:lnTo>
                <a:lnTo>
                  <a:pt x="52806" y="1143"/>
                </a:lnTo>
                <a:lnTo>
                  <a:pt x="5171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8193302" y="397471"/>
            <a:ext cx="33159" cy="97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8221308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63" y="1422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8211094" y="552309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10591" y="0"/>
                </a:moveTo>
                <a:lnTo>
                  <a:pt x="8547" y="1435"/>
                </a:lnTo>
                <a:lnTo>
                  <a:pt x="0" y="24980"/>
                </a:lnTo>
                <a:lnTo>
                  <a:pt x="1015" y="26403"/>
                </a:lnTo>
                <a:lnTo>
                  <a:pt x="1059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8174112" y="552309"/>
            <a:ext cx="47625" cy="1905"/>
          </a:xfrm>
          <a:custGeom>
            <a:avLst/>
            <a:gdLst/>
            <a:ahLst/>
            <a:cxnLst/>
            <a:rect l="l" t="t" r="r" b="b"/>
            <a:pathLst>
              <a:path w="47625" h="1904">
                <a:moveTo>
                  <a:pt x="47574" y="0"/>
                </a:moveTo>
                <a:lnTo>
                  <a:pt x="8674" y="0"/>
                </a:lnTo>
                <a:lnTo>
                  <a:pt x="0" y="1435"/>
                </a:lnTo>
                <a:lnTo>
                  <a:pt x="45529" y="1435"/>
                </a:lnTo>
                <a:lnTo>
                  <a:pt x="47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143323" y="577288"/>
            <a:ext cx="69215" cy="1905"/>
          </a:xfrm>
          <a:custGeom>
            <a:avLst/>
            <a:gdLst/>
            <a:ahLst/>
            <a:cxnLst/>
            <a:rect l="l" t="t" r="r" b="b"/>
            <a:pathLst>
              <a:path w="69215" h="1904">
                <a:moveTo>
                  <a:pt x="67767" y="0"/>
                </a:moveTo>
                <a:lnTo>
                  <a:pt x="2032" y="0"/>
                </a:lnTo>
                <a:lnTo>
                  <a:pt x="0" y="1409"/>
                </a:lnTo>
                <a:lnTo>
                  <a:pt x="68783" y="1422"/>
                </a:lnTo>
                <a:lnTo>
                  <a:pt x="6776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8143319" y="551140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40">
                <a:moveTo>
                  <a:pt x="10058" y="0"/>
                </a:moveTo>
                <a:lnTo>
                  <a:pt x="0" y="27571"/>
                </a:lnTo>
                <a:lnTo>
                  <a:pt x="2044" y="26149"/>
                </a:lnTo>
                <a:lnTo>
                  <a:pt x="11163" y="1143"/>
                </a:lnTo>
                <a:lnTo>
                  <a:pt x="10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8158577" y="65063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0" y="0"/>
                </a:moveTo>
                <a:lnTo>
                  <a:pt x="4787" y="2362"/>
                </a:lnTo>
                <a:lnTo>
                  <a:pt x="9639" y="4610"/>
                </a:lnTo>
                <a:lnTo>
                  <a:pt x="4787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8014157" y="287997"/>
            <a:ext cx="841844" cy="439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8019376" y="292417"/>
            <a:ext cx="831608" cy="438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8168238" y="530667"/>
            <a:ext cx="658495" cy="179070"/>
          </a:xfrm>
          <a:custGeom>
            <a:avLst/>
            <a:gdLst/>
            <a:ahLst/>
            <a:cxnLst/>
            <a:rect l="l" t="t" r="r" b="b"/>
            <a:pathLst>
              <a:path w="658495" h="179070">
                <a:moveTo>
                  <a:pt x="0" y="124612"/>
                </a:moveTo>
                <a:lnTo>
                  <a:pt x="46236" y="143448"/>
                </a:lnTo>
                <a:lnTo>
                  <a:pt x="96771" y="158547"/>
                </a:lnTo>
                <a:lnTo>
                  <a:pt x="150881" y="169650"/>
                </a:lnTo>
                <a:lnTo>
                  <a:pt x="207841" y="176500"/>
                </a:lnTo>
                <a:lnTo>
                  <a:pt x="266928" y="178841"/>
                </a:lnTo>
                <a:lnTo>
                  <a:pt x="305731" y="177546"/>
                </a:lnTo>
                <a:lnTo>
                  <a:pt x="266903" y="177546"/>
                </a:lnTo>
                <a:lnTo>
                  <a:pt x="207828" y="175325"/>
                </a:lnTo>
                <a:lnTo>
                  <a:pt x="150875" y="168766"/>
                </a:lnTo>
                <a:lnTo>
                  <a:pt x="96769" y="158025"/>
                </a:lnTo>
                <a:lnTo>
                  <a:pt x="46236" y="143255"/>
                </a:lnTo>
                <a:lnTo>
                  <a:pt x="0" y="124612"/>
                </a:lnTo>
                <a:close/>
              </a:path>
              <a:path w="658495" h="179070">
                <a:moveTo>
                  <a:pt x="658037" y="0"/>
                </a:moveTo>
                <a:lnTo>
                  <a:pt x="623517" y="63001"/>
                </a:lnTo>
                <a:lnTo>
                  <a:pt x="590720" y="91618"/>
                </a:lnTo>
                <a:lnTo>
                  <a:pt x="548182" y="117563"/>
                </a:lnTo>
                <a:lnTo>
                  <a:pt x="508755" y="135434"/>
                </a:lnTo>
                <a:lnTo>
                  <a:pt x="465665" y="150302"/>
                </a:lnTo>
                <a:lnTo>
                  <a:pt x="419425" y="162056"/>
                </a:lnTo>
                <a:lnTo>
                  <a:pt x="370544" y="170588"/>
                </a:lnTo>
                <a:lnTo>
                  <a:pt x="319533" y="175788"/>
                </a:lnTo>
                <a:lnTo>
                  <a:pt x="266903" y="177546"/>
                </a:lnTo>
                <a:lnTo>
                  <a:pt x="305731" y="177546"/>
                </a:lnTo>
                <a:lnTo>
                  <a:pt x="370555" y="171886"/>
                </a:lnTo>
                <a:lnTo>
                  <a:pt x="419436" y="163356"/>
                </a:lnTo>
                <a:lnTo>
                  <a:pt x="465679" y="151603"/>
                </a:lnTo>
                <a:lnTo>
                  <a:pt x="508774" y="136734"/>
                </a:lnTo>
                <a:lnTo>
                  <a:pt x="548208" y="118859"/>
                </a:lnTo>
                <a:lnTo>
                  <a:pt x="590761" y="92733"/>
                </a:lnTo>
                <a:lnTo>
                  <a:pt x="623554" y="63734"/>
                </a:lnTo>
                <a:lnTo>
                  <a:pt x="646131" y="32584"/>
                </a:lnTo>
                <a:lnTo>
                  <a:pt x="658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8064157" y="512381"/>
            <a:ext cx="741997" cy="1739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8064173" y="511860"/>
            <a:ext cx="742315" cy="174625"/>
          </a:xfrm>
          <a:custGeom>
            <a:avLst/>
            <a:gdLst/>
            <a:ahLst/>
            <a:cxnLst/>
            <a:rect l="l" t="t" r="r" b="b"/>
            <a:pathLst>
              <a:path w="742315" h="174625">
                <a:moveTo>
                  <a:pt x="0" y="0"/>
                </a:moveTo>
                <a:lnTo>
                  <a:pt x="23278" y="58499"/>
                </a:lnTo>
                <a:lnTo>
                  <a:pt x="50782" y="85439"/>
                </a:lnTo>
                <a:lnTo>
                  <a:pt x="87446" y="109989"/>
                </a:lnTo>
                <a:lnTo>
                  <a:pt x="132208" y="131508"/>
                </a:lnTo>
                <a:lnTo>
                  <a:pt x="184007" y="149357"/>
                </a:lnTo>
                <a:lnTo>
                  <a:pt x="241778" y="162898"/>
                </a:lnTo>
                <a:lnTo>
                  <a:pt x="304461" y="171491"/>
                </a:lnTo>
                <a:lnTo>
                  <a:pt x="370995" y="174497"/>
                </a:lnTo>
                <a:lnTo>
                  <a:pt x="392070" y="173545"/>
                </a:lnTo>
                <a:lnTo>
                  <a:pt x="370992" y="173545"/>
                </a:lnTo>
                <a:lnTo>
                  <a:pt x="304461" y="170571"/>
                </a:lnTo>
                <a:lnTo>
                  <a:pt x="241778" y="162066"/>
                </a:lnTo>
                <a:lnTo>
                  <a:pt x="184007" y="148652"/>
                </a:lnTo>
                <a:lnTo>
                  <a:pt x="132208" y="130952"/>
                </a:lnTo>
                <a:lnTo>
                  <a:pt x="87446" y="109592"/>
                </a:lnTo>
                <a:lnTo>
                  <a:pt x="50782" y="85193"/>
                </a:lnTo>
                <a:lnTo>
                  <a:pt x="23278" y="58379"/>
                </a:lnTo>
                <a:lnTo>
                  <a:pt x="5996" y="29773"/>
                </a:lnTo>
                <a:lnTo>
                  <a:pt x="0" y="0"/>
                </a:lnTo>
                <a:close/>
              </a:path>
              <a:path w="742315" h="174625">
                <a:moveTo>
                  <a:pt x="741980" y="19"/>
                </a:moveTo>
                <a:lnTo>
                  <a:pt x="718705" y="58379"/>
                </a:lnTo>
                <a:lnTo>
                  <a:pt x="691199" y="85193"/>
                </a:lnTo>
                <a:lnTo>
                  <a:pt x="654534" y="109592"/>
                </a:lnTo>
                <a:lnTo>
                  <a:pt x="609770" y="130952"/>
                </a:lnTo>
                <a:lnTo>
                  <a:pt x="557972" y="148652"/>
                </a:lnTo>
                <a:lnTo>
                  <a:pt x="500201" y="162066"/>
                </a:lnTo>
                <a:lnTo>
                  <a:pt x="437520" y="170571"/>
                </a:lnTo>
                <a:lnTo>
                  <a:pt x="370992" y="173545"/>
                </a:lnTo>
                <a:lnTo>
                  <a:pt x="392070" y="173545"/>
                </a:lnTo>
                <a:lnTo>
                  <a:pt x="437520" y="171491"/>
                </a:lnTo>
                <a:lnTo>
                  <a:pt x="500201" y="162898"/>
                </a:lnTo>
                <a:lnTo>
                  <a:pt x="557972" y="149357"/>
                </a:lnTo>
                <a:lnTo>
                  <a:pt x="609770" y="131508"/>
                </a:lnTo>
                <a:lnTo>
                  <a:pt x="654534" y="109989"/>
                </a:lnTo>
                <a:lnTo>
                  <a:pt x="691199" y="85439"/>
                </a:lnTo>
                <a:lnTo>
                  <a:pt x="718705" y="58499"/>
                </a:lnTo>
                <a:lnTo>
                  <a:pt x="735994" y="29773"/>
                </a:lnTo>
                <a:lnTo>
                  <a:pt x="741980" y="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8056142" y="329196"/>
            <a:ext cx="752133" cy="1819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8056132" y="329201"/>
            <a:ext cx="752475" cy="182880"/>
          </a:xfrm>
          <a:custGeom>
            <a:avLst/>
            <a:gdLst/>
            <a:ahLst/>
            <a:cxnLst/>
            <a:rect l="l" t="t" r="r" b="b"/>
            <a:pathLst>
              <a:path w="752475" h="182879">
                <a:moveTo>
                  <a:pt x="379031" y="0"/>
                </a:moveTo>
                <a:lnTo>
                  <a:pt x="332657" y="1395"/>
                </a:lnTo>
                <a:lnTo>
                  <a:pt x="285386" y="5762"/>
                </a:lnTo>
                <a:lnTo>
                  <a:pt x="238063" y="13377"/>
                </a:lnTo>
                <a:lnTo>
                  <a:pt x="191532" y="24513"/>
                </a:lnTo>
                <a:lnTo>
                  <a:pt x="146639" y="39444"/>
                </a:lnTo>
                <a:lnTo>
                  <a:pt x="104228" y="58445"/>
                </a:lnTo>
                <a:lnTo>
                  <a:pt x="68558" y="79753"/>
                </a:lnTo>
                <a:lnTo>
                  <a:pt x="34883" y="107815"/>
                </a:lnTo>
                <a:lnTo>
                  <a:pt x="9824" y="142246"/>
                </a:lnTo>
                <a:lnTo>
                  <a:pt x="0" y="182664"/>
                </a:lnTo>
                <a:lnTo>
                  <a:pt x="9824" y="142375"/>
                </a:lnTo>
                <a:lnTo>
                  <a:pt x="34883" y="108227"/>
                </a:lnTo>
                <a:lnTo>
                  <a:pt x="68558" y="80449"/>
                </a:lnTo>
                <a:lnTo>
                  <a:pt x="104228" y="59270"/>
                </a:lnTo>
                <a:lnTo>
                  <a:pt x="146639" y="40295"/>
                </a:lnTo>
                <a:lnTo>
                  <a:pt x="191532" y="25428"/>
                </a:lnTo>
                <a:lnTo>
                  <a:pt x="238063" y="14374"/>
                </a:lnTo>
                <a:lnTo>
                  <a:pt x="285386" y="6842"/>
                </a:lnTo>
                <a:lnTo>
                  <a:pt x="332657" y="2538"/>
                </a:lnTo>
                <a:lnTo>
                  <a:pt x="379031" y="1168"/>
                </a:lnTo>
                <a:lnTo>
                  <a:pt x="417942" y="1168"/>
                </a:lnTo>
                <a:lnTo>
                  <a:pt x="379031" y="0"/>
                </a:lnTo>
                <a:close/>
              </a:path>
              <a:path w="752475" h="182879">
                <a:moveTo>
                  <a:pt x="653872" y="58445"/>
                </a:moveTo>
                <a:lnTo>
                  <a:pt x="682612" y="75104"/>
                </a:lnTo>
                <a:lnTo>
                  <a:pt x="710899" y="96218"/>
                </a:lnTo>
                <a:lnTo>
                  <a:pt x="735241" y="121585"/>
                </a:lnTo>
                <a:lnTo>
                  <a:pt x="752144" y="151003"/>
                </a:lnTo>
                <a:lnTo>
                  <a:pt x="735257" y="121556"/>
                </a:lnTo>
                <a:lnTo>
                  <a:pt x="710942" y="96142"/>
                </a:lnTo>
                <a:lnTo>
                  <a:pt x="682661" y="75018"/>
                </a:lnTo>
                <a:lnTo>
                  <a:pt x="653872" y="58445"/>
                </a:lnTo>
                <a:close/>
              </a:path>
              <a:path w="752475" h="182879">
                <a:moveTo>
                  <a:pt x="417942" y="1168"/>
                </a:moveTo>
                <a:lnTo>
                  <a:pt x="379031" y="1168"/>
                </a:lnTo>
                <a:lnTo>
                  <a:pt x="425491" y="2562"/>
                </a:lnTo>
                <a:lnTo>
                  <a:pt x="472960" y="6902"/>
                </a:lnTo>
                <a:lnTo>
                  <a:pt x="520485" y="14424"/>
                </a:lnTo>
                <a:lnTo>
                  <a:pt x="567114" y="25364"/>
                </a:lnTo>
                <a:lnTo>
                  <a:pt x="611894" y="39959"/>
                </a:lnTo>
                <a:lnTo>
                  <a:pt x="653872" y="58445"/>
                </a:lnTo>
                <a:lnTo>
                  <a:pt x="611453" y="39431"/>
                </a:lnTo>
                <a:lnTo>
                  <a:pt x="566550" y="24496"/>
                </a:lnTo>
                <a:lnTo>
                  <a:pt x="520009" y="13363"/>
                </a:lnTo>
                <a:lnTo>
                  <a:pt x="472678" y="5754"/>
                </a:lnTo>
                <a:lnTo>
                  <a:pt x="425403" y="1392"/>
                </a:lnTo>
                <a:lnTo>
                  <a:pt x="417942" y="1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6948470" y="323496"/>
            <a:ext cx="841849" cy="3766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1E7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480023"/>
            <a:ext cx="7009399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300" y="1638300"/>
            <a:ext cx="8593399" cy="1447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audio" Target="../media/media2.m4a"/><Relationship Id="rId16" Type="http://schemas.openxmlformats.org/officeDocument/2006/relationships/image" Target="../media/image34.png"/><Relationship Id="rId20" Type="http://schemas.openxmlformats.org/officeDocument/2006/relationships/image" Target="../media/image21.png"/><Relationship Id="rId1" Type="http://schemas.microsoft.com/office/2007/relationships/media" Target="../media/media2.m4a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12" Type="http://schemas.openxmlformats.org/officeDocument/2006/relationships/image" Target="../media/image2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300" y="4247292"/>
            <a:ext cx="5156835" cy="5473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b="0" spc="120" dirty="0">
                <a:solidFill>
                  <a:srgbClr val="231F20"/>
                </a:solidFill>
                <a:latin typeface="JLR Emeric ExtraLight"/>
                <a:cs typeface="JLR Emeric ExtraLight"/>
              </a:rPr>
              <a:t>JAGUAR LAND </a:t>
            </a:r>
            <a:r>
              <a:rPr sz="1600" b="0" spc="110" dirty="0">
                <a:solidFill>
                  <a:srgbClr val="231F20"/>
                </a:solidFill>
                <a:latin typeface="JLR Emeric ExtraLight"/>
                <a:cs typeface="JLR Emeric ExtraLight"/>
              </a:rPr>
              <a:t>ROVER </a:t>
            </a:r>
            <a:r>
              <a:rPr sz="1600" b="0" spc="130" dirty="0">
                <a:solidFill>
                  <a:srgbClr val="231F20"/>
                </a:solidFill>
                <a:latin typeface="JLR Emeric ExtraLight"/>
                <a:cs typeface="JLR Emeric ExtraLight"/>
              </a:rPr>
              <a:t>CENTRE</a:t>
            </a:r>
            <a:r>
              <a:rPr sz="1600" b="0" spc="180" dirty="0">
                <a:solidFill>
                  <a:srgbClr val="231F20"/>
                </a:solidFill>
                <a:latin typeface="JLR Emeric ExtraLight"/>
                <a:cs typeface="JLR Emeric ExtraLight"/>
              </a:rPr>
              <a:t> </a:t>
            </a:r>
            <a:r>
              <a:rPr sz="1600" b="0" spc="100" dirty="0">
                <a:solidFill>
                  <a:srgbClr val="231F20"/>
                </a:solidFill>
                <a:latin typeface="JLR Emeric ExtraLight"/>
                <a:cs typeface="JLR Emeric ExtraLight"/>
              </a:rPr>
              <a:t>FOR </a:t>
            </a:r>
            <a:r>
              <a:rPr sz="1600" b="0" spc="140" dirty="0">
                <a:solidFill>
                  <a:srgbClr val="231F20"/>
                </a:solidFill>
                <a:latin typeface="JLR Emeric ExtraLight"/>
                <a:cs typeface="JLR Emeric ExtraLight"/>
              </a:rPr>
              <a:t>WELLBEING</a:t>
            </a:r>
            <a:r>
              <a:rPr sz="1600" b="0" spc="-204" dirty="0">
                <a:solidFill>
                  <a:srgbClr val="231F20"/>
                </a:solidFill>
                <a:latin typeface="JLR Emeric ExtraLight"/>
                <a:cs typeface="JLR Emeric ExtraLight"/>
              </a:rPr>
              <a:t> </a:t>
            </a:r>
            <a:endParaRPr sz="1600">
              <a:latin typeface="JLR Emeric ExtraLight"/>
              <a:cs typeface="JLR Emeric ExtraLight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000" b="1" dirty="0">
                <a:solidFill>
                  <a:srgbClr val="231F20"/>
                </a:solidFill>
                <a:latin typeface="JLR Emeric SemiBold"/>
                <a:cs typeface="JLR Emeric SemiBold"/>
              </a:rPr>
              <a:t>5 </a:t>
            </a:r>
            <a:r>
              <a:rPr sz="1000" b="1" spc="25" dirty="0">
                <a:solidFill>
                  <a:srgbClr val="231F20"/>
                </a:solidFill>
                <a:latin typeface="JLR Emeric SemiBold"/>
                <a:cs typeface="JLR Emeric SemiBold"/>
              </a:rPr>
              <a:t>WAYS </a:t>
            </a:r>
            <a:r>
              <a:rPr sz="1000" b="1" spc="30" dirty="0">
                <a:solidFill>
                  <a:srgbClr val="231F20"/>
                </a:solidFill>
                <a:latin typeface="JLR Emeric SemiBold"/>
                <a:cs typeface="JLR Emeric SemiBold"/>
              </a:rPr>
              <a:t>TO </a:t>
            </a:r>
            <a:r>
              <a:rPr sz="1000" b="1" spc="75" dirty="0">
                <a:solidFill>
                  <a:srgbClr val="231F20"/>
                </a:solidFill>
                <a:latin typeface="JLR Emeric SemiBold"/>
                <a:cs typeface="JLR Emeric SemiBold"/>
              </a:rPr>
              <a:t>MAKE </a:t>
            </a:r>
            <a:r>
              <a:rPr sz="1000" b="1" spc="65" dirty="0">
                <a:solidFill>
                  <a:srgbClr val="231F20"/>
                </a:solidFill>
                <a:latin typeface="JLR Emeric SemiBold"/>
                <a:cs typeface="JLR Emeric SemiBold"/>
              </a:rPr>
              <a:t>THE MOST </a:t>
            </a:r>
            <a:r>
              <a:rPr sz="1000" b="1" spc="50" dirty="0">
                <a:solidFill>
                  <a:srgbClr val="231F20"/>
                </a:solidFill>
                <a:latin typeface="JLR Emeric SemiBold"/>
                <a:cs typeface="JLR Emeric SemiBold"/>
              </a:rPr>
              <a:t>OF </a:t>
            </a:r>
            <a:r>
              <a:rPr sz="1000" b="1" spc="60" dirty="0">
                <a:solidFill>
                  <a:srgbClr val="231F20"/>
                </a:solidFill>
                <a:latin typeface="JLR Emeric SemiBold"/>
                <a:cs typeface="JLR Emeric SemiBold"/>
              </a:rPr>
              <a:t>YOUR </a:t>
            </a:r>
            <a:r>
              <a:rPr sz="1000" b="1" spc="80" dirty="0">
                <a:solidFill>
                  <a:srgbClr val="231F20"/>
                </a:solidFill>
                <a:latin typeface="JLR Emeric SemiBold"/>
                <a:cs typeface="JLR Emeric SemiBold"/>
              </a:rPr>
              <a:t>FRESH</a:t>
            </a:r>
            <a:r>
              <a:rPr sz="1000" b="1" spc="375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r>
              <a:rPr sz="1000" b="1" spc="75" dirty="0">
                <a:solidFill>
                  <a:srgbClr val="231F20"/>
                </a:solidFill>
                <a:latin typeface="JLR Emeric SemiBold"/>
                <a:cs typeface="JLR Emeric SemiBold"/>
              </a:rPr>
              <a:t>FOOD</a:t>
            </a:r>
            <a:r>
              <a:rPr sz="1000" b="1" spc="-130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endParaRPr sz="1000">
              <a:latin typeface="JLR Emeric SemiBold"/>
              <a:cs typeface="JLR Emeric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6002"/>
            <a:ext cx="9144000" cy="3152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xmlns="" id="{FF940DBB-AA54-4B4C-ADD7-2DD7A1D70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"/>
            <a:ext cx="9144000" cy="514502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xmlns="" id="{23FD6E41-8402-4885-9BEA-380E881C9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7"/>
    </mc:Choice>
    <mc:Fallback xmlns="">
      <p:transition spd="slow" advTm="6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1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2894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ARRANGE </a:t>
            </a:r>
            <a:r>
              <a:rPr spc="80" dirty="0"/>
              <a:t>IN </a:t>
            </a:r>
            <a:r>
              <a:rPr spc="70" dirty="0"/>
              <a:t>DATE</a:t>
            </a:r>
            <a:r>
              <a:rPr spc="225" dirty="0"/>
              <a:t> </a:t>
            </a:r>
            <a:r>
              <a:rPr spc="125" dirty="0"/>
              <a:t>ORDER</a:t>
            </a:r>
            <a:r>
              <a:rPr spc="-215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00" y="1638300"/>
            <a:ext cx="4180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Gives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quick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visual guide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as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use</a:t>
            </a:r>
            <a:r>
              <a:rPr sz="1200" spc="11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first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300" y="2109180"/>
            <a:ext cx="4377055" cy="1882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Encourage those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who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live with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you do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use the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oldest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first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newest</a:t>
            </a:r>
            <a:r>
              <a:rPr sz="1200" spc="26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last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JLR Emeric"/>
              <a:buChar char="&gt;"/>
            </a:pPr>
            <a:endParaRPr sz="18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Fresh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food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usually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has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b="1" spc="45" dirty="0">
                <a:solidFill>
                  <a:srgbClr val="231F20"/>
                </a:solidFill>
                <a:latin typeface="JLR Emeric SemiBold"/>
                <a:cs typeface="JLR Emeric SemiBold"/>
              </a:rPr>
              <a:t>“Use </a:t>
            </a:r>
            <a:r>
              <a:rPr sz="1200" b="1" spc="40" dirty="0">
                <a:solidFill>
                  <a:srgbClr val="231F20"/>
                </a:solidFill>
                <a:latin typeface="JLR Emeric SemiBold"/>
                <a:cs typeface="JLR Emeric SemiBold"/>
              </a:rPr>
              <a:t>by”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or </a:t>
            </a:r>
            <a:r>
              <a:rPr sz="1200" b="1" spc="50" dirty="0">
                <a:solidFill>
                  <a:srgbClr val="231F20"/>
                </a:solidFill>
                <a:latin typeface="JLR Emeric SemiBold"/>
                <a:cs typeface="JLR Emeric SemiBold"/>
              </a:rPr>
              <a:t>“Consume</a:t>
            </a:r>
            <a:r>
              <a:rPr sz="1200" b="1" spc="175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r>
              <a:rPr sz="1200" b="1" spc="40" dirty="0">
                <a:solidFill>
                  <a:srgbClr val="231F20"/>
                </a:solidFill>
                <a:latin typeface="JLR Emeric SemiBold"/>
                <a:cs typeface="JLR Emeric SemiBold"/>
              </a:rPr>
              <a:t>By”</a:t>
            </a:r>
            <a:endParaRPr sz="1200">
              <a:latin typeface="JLR Emeric SemiBold"/>
              <a:cs typeface="JLR Emeric SemiBold"/>
            </a:endParaRPr>
          </a:p>
          <a:p>
            <a:pPr marL="241300" marR="130175">
              <a:lnSpc>
                <a:spcPct val="100000"/>
              </a:lnSpc>
            </a:pP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date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on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label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useful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guide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help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keep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things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</a:t>
            </a:r>
            <a:r>
              <a:rPr sz="1200" spc="18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order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JLR Emeric"/>
              <a:cs typeface="JLR Emeric"/>
            </a:endParaRPr>
          </a:p>
          <a:p>
            <a:pPr marL="241300" marR="310515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“Best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Before”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dates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usually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have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more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flexibility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on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when they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need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be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used</a:t>
            </a:r>
            <a:r>
              <a:rPr sz="1200" spc="229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by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662" y="1233728"/>
            <a:ext cx="3636645" cy="977265"/>
          </a:xfrm>
          <a:custGeom>
            <a:avLst/>
            <a:gdLst/>
            <a:ahLst/>
            <a:cxnLst/>
            <a:rect l="l" t="t" r="r" b="b"/>
            <a:pathLst>
              <a:path w="3636645" h="977264">
                <a:moveTo>
                  <a:pt x="0" y="976680"/>
                </a:moveTo>
                <a:lnTo>
                  <a:pt x="3636340" y="976680"/>
                </a:lnTo>
                <a:lnTo>
                  <a:pt x="3636340" y="0"/>
                </a:lnTo>
                <a:lnTo>
                  <a:pt x="0" y="0"/>
                </a:lnTo>
                <a:lnTo>
                  <a:pt x="0" y="976680"/>
                </a:lnTo>
                <a:close/>
              </a:path>
            </a:pathLst>
          </a:custGeom>
          <a:solidFill>
            <a:srgbClr val="96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9662" y="2325992"/>
            <a:ext cx="3636645" cy="878205"/>
          </a:xfrm>
          <a:custGeom>
            <a:avLst/>
            <a:gdLst/>
            <a:ahLst/>
            <a:cxnLst/>
            <a:rect l="l" t="t" r="r" b="b"/>
            <a:pathLst>
              <a:path w="3636645" h="878205">
                <a:moveTo>
                  <a:pt x="0" y="877684"/>
                </a:moveTo>
                <a:lnTo>
                  <a:pt x="3636340" y="877684"/>
                </a:lnTo>
                <a:lnTo>
                  <a:pt x="3636340" y="0"/>
                </a:lnTo>
                <a:lnTo>
                  <a:pt x="0" y="0"/>
                </a:lnTo>
                <a:lnTo>
                  <a:pt x="0" y="877684"/>
                </a:lnTo>
                <a:close/>
              </a:path>
            </a:pathLst>
          </a:custGeom>
          <a:solidFill>
            <a:srgbClr val="96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9662" y="3319208"/>
            <a:ext cx="3636645" cy="1824989"/>
          </a:xfrm>
          <a:custGeom>
            <a:avLst/>
            <a:gdLst/>
            <a:ahLst/>
            <a:cxnLst/>
            <a:rect l="l" t="t" r="r" b="b"/>
            <a:pathLst>
              <a:path w="3636645" h="1824989">
                <a:moveTo>
                  <a:pt x="0" y="1824469"/>
                </a:moveTo>
                <a:lnTo>
                  <a:pt x="3636340" y="1824469"/>
                </a:lnTo>
                <a:lnTo>
                  <a:pt x="3636340" y="0"/>
                </a:lnTo>
                <a:lnTo>
                  <a:pt x="0" y="0"/>
                </a:lnTo>
                <a:lnTo>
                  <a:pt x="0" y="1824469"/>
                </a:lnTo>
                <a:close/>
              </a:path>
            </a:pathLst>
          </a:custGeom>
          <a:solidFill>
            <a:srgbClr val="96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8223" y="1233728"/>
            <a:ext cx="3379470" cy="977265"/>
          </a:xfrm>
          <a:custGeom>
            <a:avLst/>
            <a:gdLst/>
            <a:ahLst/>
            <a:cxnLst/>
            <a:rect l="l" t="t" r="r" b="b"/>
            <a:pathLst>
              <a:path w="3379470" h="977264">
                <a:moveTo>
                  <a:pt x="0" y="976680"/>
                </a:moveTo>
                <a:lnTo>
                  <a:pt x="3379292" y="976680"/>
                </a:lnTo>
                <a:lnTo>
                  <a:pt x="3379292" y="0"/>
                </a:lnTo>
                <a:lnTo>
                  <a:pt x="0" y="0"/>
                </a:lnTo>
                <a:lnTo>
                  <a:pt x="0" y="976680"/>
                </a:lnTo>
                <a:close/>
              </a:path>
            </a:pathLst>
          </a:custGeom>
          <a:solidFill>
            <a:srgbClr val="C9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8223" y="2325992"/>
            <a:ext cx="3379470" cy="878205"/>
          </a:xfrm>
          <a:custGeom>
            <a:avLst/>
            <a:gdLst/>
            <a:ahLst/>
            <a:cxnLst/>
            <a:rect l="l" t="t" r="r" b="b"/>
            <a:pathLst>
              <a:path w="3379470" h="878205">
                <a:moveTo>
                  <a:pt x="0" y="877684"/>
                </a:moveTo>
                <a:lnTo>
                  <a:pt x="3379292" y="877684"/>
                </a:lnTo>
                <a:lnTo>
                  <a:pt x="3379292" y="0"/>
                </a:lnTo>
                <a:lnTo>
                  <a:pt x="0" y="0"/>
                </a:lnTo>
                <a:lnTo>
                  <a:pt x="0" y="877684"/>
                </a:lnTo>
                <a:close/>
              </a:path>
            </a:pathLst>
          </a:custGeom>
          <a:solidFill>
            <a:srgbClr val="C9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8223" y="3319208"/>
            <a:ext cx="3379470" cy="1690370"/>
          </a:xfrm>
          <a:custGeom>
            <a:avLst/>
            <a:gdLst/>
            <a:ahLst/>
            <a:cxnLst/>
            <a:rect l="l" t="t" r="r" b="b"/>
            <a:pathLst>
              <a:path w="3379470" h="1690370">
                <a:moveTo>
                  <a:pt x="0" y="1690331"/>
                </a:moveTo>
                <a:lnTo>
                  <a:pt x="3379292" y="1690331"/>
                </a:lnTo>
                <a:lnTo>
                  <a:pt x="3379292" y="0"/>
                </a:lnTo>
                <a:lnTo>
                  <a:pt x="0" y="0"/>
                </a:lnTo>
                <a:lnTo>
                  <a:pt x="0" y="1690331"/>
                </a:lnTo>
                <a:close/>
              </a:path>
            </a:pathLst>
          </a:custGeom>
          <a:solidFill>
            <a:srgbClr val="C9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656" y="2094840"/>
            <a:ext cx="3636645" cy="115570"/>
          </a:xfrm>
          <a:custGeom>
            <a:avLst/>
            <a:gdLst/>
            <a:ahLst/>
            <a:cxnLst/>
            <a:rect l="l" t="t" r="r" b="b"/>
            <a:pathLst>
              <a:path w="3636645" h="115569">
                <a:moveTo>
                  <a:pt x="3507828" y="0"/>
                </a:moveTo>
                <a:lnTo>
                  <a:pt x="128536" y="0"/>
                </a:lnTo>
                <a:lnTo>
                  <a:pt x="0" y="115570"/>
                </a:lnTo>
                <a:lnTo>
                  <a:pt x="3636340" y="115570"/>
                </a:lnTo>
                <a:lnTo>
                  <a:pt x="3507828" y="0"/>
                </a:lnTo>
                <a:close/>
              </a:path>
            </a:pathLst>
          </a:custGeom>
          <a:solidFill>
            <a:srgbClr val="96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9662" y="2210409"/>
            <a:ext cx="3636645" cy="116205"/>
          </a:xfrm>
          <a:custGeom>
            <a:avLst/>
            <a:gdLst/>
            <a:ahLst/>
            <a:cxnLst/>
            <a:rect l="l" t="t" r="r" b="b"/>
            <a:pathLst>
              <a:path w="3636645" h="116205">
                <a:moveTo>
                  <a:pt x="3636340" y="115582"/>
                </a:moveTo>
                <a:lnTo>
                  <a:pt x="0" y="115582"/>
                </a:lnTo>
                <a:lnTo>
                  <a:pt x="0" y="0"/>
                </a:lnTo>
                <a:lnTo>
                  <a:pt x="3636340" y="0"/>
                </a:lnTo>
                <a:lnTo>
                  <a:pt x="3636340" y="115582"/>
                </a:lnTo>
                <a:close/>
              </a:path>
            </a:pathLst>
          </a:custGeom>
          <a:solidFill>
            <a:srgbClr val="A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9656" y="3088083"/>
            <a:ext cx="3636645" cy="116205"/>
          </a:xfrm>
          <a:custGeom>
            <a:avLst/>
            <a:gdLst/>
            <a:ahLst/>
            <a:cxnLst/>
            <a:rect l="l" t="t" r="r" b="b"/>
            <a:pathLst>
              <a:path w="3636645" h="116205">
                <a:moveTo>
                  <a:pt x="3507828" y="0"/>
                </a:moveTo>
                <a:lnTo>
                  <a:pt x="128536" y="0"/>
                </a:lnTo>
                <a:lnTo>
                  <a:pt x="0" y="115595"/>
                </a:lnTo>
                <a:lnTo>
                  <a:pt x="3636340" y="115595"/>
                </a:lnTo>
                <a:lnTo>
                  <a:pt x="3507828" y="0"/>
                </a:lnTo>
                <a:close/>
              </a:path>
            </a:pathLst>
          </a:custGeom>
          <a:solidFill>
            <a:srgbClr val="96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9662" y="3203676"/>
            <a:ext cx="3636645" cy="115570"/>
          </a:xfrm>
          <a:custGeom>
            <a:avLst/>
            <a:gdLst/>
            <a:ahLst/>
            <a:cxnLst/>
            <a:rect l="l" t="t" r="r" b="b"/>
            <a:pathLst>
              <a:path w="3636645" h="115570">
                <a:moveTo>
                  <a:pt x="3636340" y="115531"/>
                </a:moveTo>
                <a:lnTo>
                  <a:pt x="0" y="115531"/>
                </a:lnTo>
                <a:lnTo>
                  <a:pt x="0" y="0"/>
                </a:lnTo>
                <a:lnTo>
                  <a:pt x="3636340" y="0"/>
                </a:lnTo>
                <a:lnTo>
                  <a:pt x="3636340" y="115531"/>
                </a:lnTo>
                <a:close/>
              </a:path>
            </a:pathLst>
          </a:custGeom>
          <a:solidFill>
            <a:srgbClr val="A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9656" y="4227823"/>
            <a:ext cx="3636645" cy="115570"/>
          </a:xfrm>
          <a:custGeom>
            <a:avLst/>
            <a:gdLst/>
            <a:ahLst/>
            <a:cxnLst/>
            <a:rect l="l" t="t" r="r" b="b"/>
            <a:pathLst>
              <a:path w="3636645" h="115570">
                <a:moveTo>
                  <a:pt x="3507828" y="0"/>
                </a:moveTo>
                <a:lnTo>
                  <a:pt x="128536" y="0"/>
                </a:lnTo>
                <a:lnTo>
                  <a:pt x="0" y="115519"/>
                </a:lnTo>
                <a:lnTo>
                  <a:pt x="3636340" y="115519"/>
                </a:lnTo>
                <a:lnTo>
                  <a:pt x="3507828" y="0"/>
                </a:lnTo>
                <a:close/>
              </a:path>
            </a:pathLst>
          </a:custGeom>
          <a:solidFill>
            <a:srgbClr val="96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9656" y="495722"/>
            <a:ext cx="3636645" cy="115570"/>
          </a:xfrm>
          <a:custGeom>
            <a:avLst/>
            <a:gdLst/>
            <a:ahLst/>
            <a:cxnLst/>
            <a:rect l="l" t="t" r="r" b="b"/>
            <a:pathLst>
              <a:path w="3636645" h="115570">
                <a:moveTo>
                  <a:pt x="3507828" y="0"/>
                </a:moveTo>
                <a:lnTo>
                  <a:pt x="128536" y="0"/>
                </a:lnTo>
                <a:lnTo>
                  <a:pt x="0" y="115519"/>
                </a:lnTo>
                <a:lnTo>
                  <a:pt x="3636340" y="115519"/>
                </a:lnTo>
                <a:lnTo>
                  <a:pt x="3507828" y="0"/>
                </a:lnTo>
                <a:close/>
              </a:path>
            </a:pathLst>
          </a:custGeom>
          <a:solidFill>
            <a:srgbClr val="96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9662" y="611251"/>
            <a:ext cx="3636645" cy="622935"/>
          </a:xfrm>
          <a:custGeom>
            <a:avLst/>
            <a:gdLst/>
            <a:ahLst/>
            <a:cxnLst/>
            <a:rect l="l" t="t" r="r" b="b"/>
            <a:pathLst>
              <a:path w="3636645" h="622935">
                <a:moveTo>
                  <a:pt x="3636340" y="622477"/>
                </a:moveTo>
                <a:lnTo>
                  <a:pt x="0" y="622477"/>
                </a:lnTo>
                <a:lnTo>
                  <a:pt x="0" y="0"/>
                </a:lnTo>
                <a:lnTo>
                  <a:pt x="3636340" y="0"/>
                </a:lnTo>
                <a:lnTo>
                  <a:pt x="3636340" y="622477"/>
                </a:lnTo>
                <a:close/>
              </a:path>
            </a:pathLst>
          </a:custGeom>
          <a:solidFill>
            <a:srgbClr val="A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4552" y="729645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80">
                <a:moveTo>
                  <a:pt x="169468" y="190207"/>
                </a:moveTo>
                <a:lnTo>
                  <a:pt x="140182" y="190207"/>
                </a:lnTo>
                <a:lnTo>
                  <a:pt x="140182" y="303136"/>
                </a:lnTo>
                <a:lnTo>
                  <a:pt x="146761" y="309727"/>
                </a:lnTo>
                <a:lnTo>
                  <a:pt x="162877" y="309727"/>
                </a:lnTo>
                <a:lnTo>
                  <a:pt x="169468" y="303136"/>
                </a:lnTo>
                <a:lnTo>
                  <a:pt x="169468" y="190207"/>
                </a:lnTo>
                <a:close/>
              </a:path>
              <a:path w="309879" h="309880">
                <a:moveTo>
                  <a:pt x="190182" y="169506"/>
                </a:moveTo>
                <a:lnTo>
                  <a:pt x="119443" y="169506"/>
                </a:lnTo>
                <a:lnTo>
                  <a:pt x="39611" y="249351"/>
                </a:lnTo>
                <a:lnTo>
                  <a:pt x="39611" y="258597"/>
                </a:lnTo>
                <a:lnTo>
                  <a:pt x="48069" y="267093"/>
                </a:lnTo>
                <a:lnTo>
                  <a:pt x="51714" y="268643"/>
                </a:lnTo>
                <a:lnTo>
                  <a:pt x="59588" y="268643"/>
                </a:lnTo>
                <a:lnTo>
                  <a:pt x="63284" y="267093"/>
                </a:lnTo>
                <a:lnTo>
                  <a:pt x="66001" y="264337"/>
                </a:lnTo>
                <a:lnTo>
                  <a:pt x="140182" y="190207"/>
                </a:lnTo>
                <a:lnTo>
                  <a:pt x="210880" y="190207"/>
                </a:lnTo>
                <a:lnTo>
                  <a:pt x="190182" y="169506"/>
                </a:lnTo>
                <a:close/>
              </a:path>
              <a:path w="309879" h="309880">
                <a:moveTo>
                  <a:pt x="210880" y="190207"/>
                </a:moveTo>
                <a:lnTo>
                  <a:pt x="169468" y="190207"/>
                </a:lnTo>
                <a:lnTo>
                  <a:pt x="243611" y="264337"/>
                </a:lnTo>
                <a:lnTo>
                  <a:pt x="246405" y="267093"/>
                </a:lnTo>
                <a:lnTo>
                  <a:pt x="250037" y="268643"/>
                </a:lnTo>
                <a:lnTo>
                  <a:pt x="257873" y="268643"/>
                </a:lnTo>
                <a:lnTo>
                  <a:pt x="261569" y="267093"/>
                </a:lnTo>
                <a:lnTo>
                  <a:pt x="264287" y="264337"/>
                </a:lnTo>
                <a:lnTo>
                  <a:pt x="270014" y="258597"/>
                </a:lnTo>
                <a:lnTo>
                  <a:pt x="270014" y="249351"/>
                </a:lnTo>
                <a:lnTo>
                  <a:pt x="210880" y="190207"/>
                </a:lnTo>
                <a:close/>
              </a:path>
              <a:path w="309879" h="309880">
                <a:moveTo>
                  <a:pt x="303110" y="140157"/>
                </a:moveTo>
                <a:lnTo>
                  <a:pt x="6527" y="140157"/>
                </a:lnTo>
                <a:lnTo>
                  <a:pt x="0" y="146748"/>
                </a:lnTo>
                <a:lnTo>
                  <a:pt x="0" y="162941"/>
                </a:lnTo>
                <a:lnTo>
                  <a:pt x="6527" y="169506"/>
                </a:lnTo>
                <a:lnTo>
                  <a:pt x="303110" y="169506"/>
                </a:lnTo>
                <a:lnTo>
                  <a:pt x="309651" y="162941"/>
                </a:lnTo>
                <a:lnTo>
                  <a:pt x="309651" y="146748"/>
                </a:lnTo>
                <a:lnTo>
                  <a:pt x="303110" y="140157"/>
                </a:lnTo>
                <a:close/>
              </a:path>
              <a:path w="309879" h="309880">
                <a:moveTo>
                  <a:pt x="60490" y="39801"/>
                </a:moveTo>
                <a:lnTo>
                  <a:pt x="50800" y="39852"/>
                </a:lnTo>
                <a:lnTo>
                  <a:pt x="39611" y="51066"/>
                </a:lnTo>
                <a:lnTo>
                  <a:pt x="39611" y="60325"/>
                </a:lnTo>
                <a:lnTo>
                  <a:pt x="119443" y="140157"/>
                </a:lnTo>
                <a:lnTo>
                  <a:pt x="190182" y="140157"/>
                </a:lnTo>
                <a:lnTo>
                  <a:pt x="210845" y="119494"/>
                </a:lnTo>
                <a:lnTo>
                  <a:pt x="140182" y="119494"/>
                </a:lnTo>
                <a:lnTo>
                  <a:pt x="60490" y="39801"/>
                </a:lnTo>
                <a:close/>
              </a:path>
              <a:path w="309879" h="309880">
                <a:moveTo>
                  <a:pt x="162877" y="0"/>
                </a:moveTo>
                <a:lnTo>
                  <a:pt x="146761" y="0"/>
                </a:lnTo>
                <a:lnTo>
                  <a:pt x="140182" y="6540"/>
                </a:lnTo>
                <a:lnTo>
                  <a:pt x="140182" y="119494"/>
                </a:lnTo>
                <a:lnTo>
                  <a:pt x="169468" y="119494"/>
                </a:lnTo>
                <a:lnTo>
                  <a:pt x="169468" y="6540"/>
                </a:lnTo>
                <a:lnTo>
                  <a:pt x="162877" y="0"/>
                </a:lnTo>
                <a:close/>
              </a:path>
              <a:path w="309879" h="309880">
                <a:moveTo>
                  <a:pt x="258826" y="39801"/>
                </a:moveTo>
                <a:lnTo>
                  <a:pt x="249135" y="39801"/>
                </a:lnTo>
                <a:lnTo>
                  <a:pt x="169468" y="119494"/>
                </a:lnTo>
                <a:lnTo>
                  <a:pt x="210845" y="119494"/>
                </a:lnTo>
                <a:lnTo>
                  <a:pt x="270014" y="60325"/>
                </a:lnTo>
                <a:lnTo>
                  <a:pt x="270014" y="51066"/>
                </a:lnTo>
                <a:lnTo>
                  <a:pt x="264325" y="45389"/>
                </a:lnTo>
                <a:lnTo>
                  <a:pt x="258826" y="39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1470" y="729645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80">
                <a:moveTo>
                  <a:pt x="169532" y="190207"/>
                </a:moveTo>
                <a:lnTo>
                  <a:pt x="140207" y="190207"/>
                </a:lnTo>
                <a:lnTo>
                  <a:pt x="140207" y="303136"/>
                </a:lnTo>
                <a:lnTo>
                  <a:pt x="146748" y="309727"/>
                </a:lnTo>
                <a:lnTo>
                  <a:pt x="162852" y="309727"/>
                </a:lnTo>
                <a:lnTo>
                  <a:pt x="169532" y="303136"/>
                </a:lnTo>
                <a:lnTo>
                  <a:pt x="169532" y="190207"/>
                </a:lnTo>
                <a:close/>
              </a:path>
              <a:path w="309879" h="309880">
                <a:moveTo>
                  <a:pt x="190195" y="169506"/>
                </a:moveTo>
                <a:lnTo>
                  <a:pt x="119430" y="169506"/>
                </a:lnTo>
                <a:lnTo>
                  <a:pt x="39636" y="249351"/>
                </a:lnTo>
                <a:lnTo>
                  <a:pt x="39636" y="258597"/>
                </a:lnTo>
                <a:lnTo>
                  <a:pt x="45300" y="264337"/>
                </a:lnTo>
                <a:lnTo>
                  <a:pt x="48069" y="267093"/>
                </a:lnTo>
                <a:lnTo>
                  <a:pt x="51752" y="268643"/>
                </a:lnTo>
                <a:lnTo>
                  <a:pt x="59626" y="268643"/>
                </a:lnTo>
                <a:lnTo>
                  <a:pt x="63284" y="267093"/>
                </a:lnTo>
                <a:lnTo>
                  <a:pt x="140207" y="190207"/>
                </a:lnTo>
                <a:lnTo>
                  <a:pt x="210892" y="190207"/>
                </a:lnTo>
                <a:lnTo>
                  <a:pt x="190195" y="169506"/>
                </a:lnTo>
                <a:close/>
              </a:path>
              <a:path w="309879" h="309880">
                <a:moveTo>
                  <a:pt x="210892" y="190207"/>
                </a:moveTo>
                <a:lnTo>
                  <a:pt x="169532" y="190207"/>
                </a:lnTo>
                <a:lnTo>
                  <a:pt x="246418" y="267093"/>
                </a:lnTo>
                <a:lnTo>
                  <a:pt x="250088" y="268643"/>
                </a:lnTo>
                <a:lnTo>
                  <a:pt x="257898" y="268643"/>
                </a:lnTo>
                <a:lnTo>
                  <a:pt x="261607" y="267093"/>
                </a:lnTo>
                <a:lnTo>
                  <a:pt x="264274" y="264337"/>
                </a:lnTo>
                <a:lnTo>
                  <a:pt x="270027" y="258597"/>
                </a:lnTo>
                <a:lnTo>
                  <a:pt x="270027" y="249351"/>
                </a:lnTo>
                <a:lnTo>
                  <a:pt x="210892" y="190207"/>
                </a:lnTo>
                <a:close/>
              </a:path>
              <a:path w="309879" h="309880">
                <a:moveTo>
                  <a:pt x="303123" y="140157"/>
                </a:moveTo>
                <a:lnTo>
                  <a:pt x="6553" y="140157"/>
                </a:lnTo>
                <a:lnTo>
                  <a:pt x="0" y="146748"/>
                </a:lnTo>
                <a:lnTo>
                  <a:pt x="0" y="162941"/>
                </a:lnTo>
                <a:lnTo>
                  <a:pt x="6553" y="169506"/>
                </a:lnTo>
                <a:lnTo>
                  <a:pt x="303123" y="169506"/>
                </a:lnTo>
                <a:lnTo>
                  <a:pt x="309714" y="162941"/>
                </a:lnTo>
                <a:lnTo>
                  <a:pt x="309714" y="146748"/>
                </a:lnTo>
                <a:lnTo>
                  <a:pt x="303123" y="140157"/>
                </a:lnTo>
                <a:close/>
              </a:path>
              <a:path w="309879" h="309880">
                <a:moveTo>
                  <a:pt x="60502" y="39801"/>
                </a:moveTo>
                <a:lnTo>
                  <a:pt x="50850" y="39852"/>
                </a:lnTo>
                <a:lnTo>
                  <a:pt x="45275" y="45389"/>
                </a:lnTo>
                <a:lnTo>
                  <a:pt x="39636" y="51066"/>
                </a:lnTo>
                <a:lnTo>
                  <a:pt x="39636" y="60325"/>
                </a:lnTo>
                <a:lnTo>
                  <a:pt x="119430" y="140157"/>
                </a:lnTo>
                <a:lnTo>
                  <a:pt x="190195" y="140157"/>
                </a:lnTo>
                <a:lnTo>
                  <a:pt x="210851" y="119494"/>
                </a:lnTo>
                <a:lnTo>
                  <a:pt x="140207" y="119494"/>
                </a:lnTo>
                <a:lnTo>
                  <a:pt x="60502" y="39801"/>
                </a:lnTo>
                <a:close/>
              </a:path>
              <a:path w="309879" h="309880">
                <a:moveTo>
                  <a:pt x="162852" y="0"/>
                </a:moveTo>
                <a:lnTo>
                  <a:pt x="146748" y="0"/>
                </a:lnTo>
                <a:lnTo>
                  <a:pt x="140207" y="6540"/>
                </a:lnTo>
                <a:lnTo>
                  <a:pt x="140207" y="119494"/>
                </a:lnTo>
                <a:lnTo>
                  <a:pt x="169532" y="119494"/>
                </a:lnTo>
                <a:lnTo>
                  <a:pt x="169532" y="6540"/>
                </a:lnTo>
                <a:lnTo>
                  <a:pt x="162852" y="0"/>
                </a:lnTo>
                <a:close/>
              </a:path>
              <a:path w="309879" h="309880">
                <a:moveTo>
                  <a:pt x="258813" y="39801"/>
                </a:moveTo>
                <a:lnTo>
                  <a:pt x="249173" y="39801"/>
                </a:lnTo>
                <a:lnTo>
                  <a:pt x="169532" y="119494"/>
                </a:lnTo>
                <a:lnTo>
                  <a:pt x="210851" y="119494"/>
                </a:lnTo>
                <a:lnTo>
                  <a:pt x="270027" y="60325"/>
                </a:lnTo>
                <a:lnTo>
                  <a:pt x="270027" y="51066"/>
                </a:lnTo>
                <a:lnTo>
                  <a:pt x="264237" y="45326"/>
                </a:lnTo>
                <a:lnTo>
                  <a:pt x="258813" y="39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82990" y="729645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80">
                <a:moveTo>
                  <a:pt x="169494" y="190207"/>
                </a:moveTo>
                <a:lnTo>
                  <a:pt x="140208" y="190207"/>
                </a:lnTo>
                <a:lnTo>
                  <a:pt x="140208" y="303136"/>
                </a:lnTo>
                <a:lnTo>
                  <a:pt x="146786" y="309727"/>
                </a:lnTo>
                <a:lnTo>
                  <a:pt x="162915" y="309727"/>
                </a:lnTo>
                <a:lnTo>
                  <a:pt x="169494" y="303136"/>
                </a:lnTo>
                <a:lnTo>
                  <a:pt x="169494" y="190207"/>
                </a:lnTo>
                <a:close/>
              </a:path>
              <a:path w="309879" h="309880">
                <a:moveTo>
                  <a:pt x="190207" y="169506"/>
                </a:moveTo>
                <a:lnTo>
                  <a:pt x="119481" y="169506"/>
                </a:lnTo>
                <a:lnTo>
                  <a:pt x="39636" y="249351"/>
                </a:lnTo>
                <a:lnTo>
                  <a:pt x="39636" y="258597"/>
                </a:lnTo>
                <a:lnTo>
                  <a:pt x="45339" y="264337"/>
                </a:lnTo>
                <a:lnTo>
                  <a:pt x="48107" y="267093"/>
                </a:lnTo>
                <a:lnTo>
                  <a:pt x="51790" y="268643"/>
                </a:lnTo>
                <a:lnTo>
                  <a:pt x="59639" y="268643"/>
                </a:lnTo>
                <a:lnTo>
                  <a:pt x="63271" y="267093"/>
                </a:lnTo>
                <a:lnTo>
                  <a:pt x="66090" y="264337"/>
                </a:lnTo>
                <a:lnTo>
                  <a:pt x="140208" y="190207"/>
                </a:lnTo>
                <a:lnTo>
                  <a:pt x="210926" y="190207"/>
                </a:lnTo>
                <a:lnTo>
                  <a:pt x="190207" y="169506"/>
                </a:lnTo>
                <a:close/>
              </a:path>
              <a:path w="309879" h="309880">
                <a:moveTo>
                  <a:pt x="210926" y="190207"/>
                </a:moveTo>
                <a:lnTo>
                  <a:pt x="169494" y="190207"/>
                </a:lnTo>
                <a:lnTo>
                  <a:pt x="243598" y="264337"/>
                </a:lnTo>
                <a:lnTo>
                  <a:pt x="246443" y="267093"/>
                </a:lnTo>
                <a:lnTo>
                  <a:pt x="250075" y="268643"/>
                </a:lnTo>
                <a:lnTo>
                  <a:pt x="257898" y="268643"/>
                </a:lnTo>
                <a:lnTo>
                  <a:pt x="261594" y="267093"/>
                </a:lnTo>
                <a:lnTo>
                  <a:pt x="264375" y="264337"/>
                </a:lnTo>
                <a:lnTo>
                  <a:pt x="270052" y="258597"/>
                </a:lnTo>
                <a:lnTo>
                  <a:pt x="270052" y="249351"/>
                </a:lnTo>
                <a:lnTo>
                  <a:pt x="264375" y="243611"/>
                </a:lnTo>
                <a:lnTo>
                  <a:pt x="210926" y="190207"/>
                </a:lnTo>
                <a:close/>
              </a:path>
              <a:path w="309879" h="309880">
                <a:moveTo>
                  <a:pt x="303149" y="140157"/>
                </a:moveTo>
                <a:lnTo>
                  <a:pt x="6565" y="140157"/>
                </a:lnTo>
                <a:lnTo>
                  <a:pt x="0" y="146748"/>
                </a:lnTo>
                <a:lnTo>
                  <a:pt x="0" y="162941"/>
                </a:lnTo>
                <a:lnTo>
                  <a:pt x="6565" y="169506"/>
                </a:lnTo>
                <a:lnTo>
                  <a:pt x="303149" y="169506"/>
                </a:lnTo>
                <a:lnTo>
                  <a:pt x="309676" y="162941"/>
                </a:lnTo>
                <a:lnTo>
                  <a:pt x="309676" y="146748"/>
                </a:lnTo>
                <a:lnTo>
                  <a:pt x="303149" y="140157"/>
                </a:lnTo>
                <a:close/>
              </a:path>
              <a:path w="309879" h="309880">
                <a:moveTo>
                  <a:pt x="60528" y="39801"/>
                </a:moveTo>
                <a:lnTo>
                  <a:pt x="50838" y="39852"/>
                </a:lnTo>
                <a:lnTo>
                  <a:pt x="45339" y="45326"/>
                </a:lnTo>
                <a:lnTo>
                  <a:pt x="39636" y="51066"/>
                </a:lnTo>
                <a:lnTo>
                  <a:pt x="39636" y="60325"/>
                </a:lnTo>
                <a:lnTo>
                  <a:pt x="119481" y="140157"/>
                </a:lnTo>
                <a:lnTo>
                  <a:pt x="190207" y="140157"/>
                </a:lnTo>
                <a:lnTo>
                  <a:pt x="210888" y="119494"/>
                </a:lnTo>
                <a:lnTo>
                  <a:pt x="140208" y="119494"/>
                </a:lnTo>
                <a:lnTo>
                  <a:pt x="60528" y="39801"/>
                </a:lnTo>
                <a:close/>
              </a:path>
              <a:path w="309879" h="309880">
                <a:moveTo>
                  <a:pt x="162915" y="0"/>
                </a:moveTo>
                <a:lnTo>
                  <a:pt x="146786" y="0"/>
                </a:lnTo>
                <a:lnTo>
                  <a:pt x="140208" y="6540"/>
                </a:lnTo>
                <a:lnTo>
                  <a:pt x="140208" y="119494"/>
                </a:lnTo>
                <a:lnTo>
                  <a:pt x="169494" y="119494"/>
                </a:lnTo>
                <a:lnTo>
                  <a:pt x="169494" y="6540"/>
                </a:lnTo>
                <a:lnTo>
                  <a:pt x="162915" y="0"/>
                </a:lnTo>
                <a:close/>
              </a:path>
              <a:path w="309879" h="309880">
                <a:moveTo>
                  <a:pt x="258800" y="39801"/>
                </a:moveTo>
                <a:lnTo>
                  <a:pt x="249174" y="39801"/>
                </a:lnTo>
                <a:lnTo>
                  <a:pt x="169494" y="119494"/>
                </a:lnTo>
                <a:lnTo>
                  <a:pt x="210888" y="119494"/>
                </a:lnTo>
                <a:lnTo>
                  <a:pt x="270052" y="60325"/>
                </a:lnTo>
                <a:lnTo>
                  <a:pt x="270052" y="51066"/>
                </a:lnTo>
                <a:lnTo>
                  <a:pt x="258800" y="39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7072" y="2684550"/>
            <a:ext cx="154940" cy="381635"/>
          </a:xfrm>
          <a:custGeom>
            <a:avLst/>
            <a:gdLst/>
            <a:ahLst/>
            <a:cxnLst/>
            <a:rect l="l" t="t" r="r" b="b"/>
            <a:pathLst>
              <a:path w="154939" h="381635">
                <a:moveTo>
                  <a:pt x="33299" y="0"/>
                </a:moveTo>
                <a:lnTo>
                  <a:pt x="0" y="12179"/>
                </a:lnTo>
                <a:lnTo>
                  <a:pt x="28040" y="87826"/>
                </a:lnTo>
                <a:lnTo>
                  <a:pt x="54786" y="157996"/>
                </a:lnTo>
                <a:lnTo>
                  <a:pt x="79624" y="221217"/>
                </a:lnTo>
                <a:lnTo>
                  <a:pt x="101942" y="276017"/>
                </a:lnTo>
                <a:lnTo>
                  <a:pt x="121130" y="320922"/>
                </a:lnTo>
                <a:lnTo>
                  <a:pt x="147662" y="375165"/>
                </a:lnTo>
                <a:lnTo>
                  <a:pt x="153784" y="381558"/>
                </a:lnTo>
                <a:lnTo>
                  <a:pt x="154333" y="372720"/>
                </a:lnTo>
                <a:lnTo>
                  <a:pt x="139650" y="314142"/>
                </a:lnTo>
                <a:lnTo>
                  <a:pt x="125379" y="267441"/>
                </a:lnTo>
                <a:lnTo>
                  <a:pt x="107128" y="211157"/>
                </a:lnTo>
                <a:lnTo>
                  <a:pt x="85377" y="146809"/>
                </a:lnTo>
                <a:lnTo>
                  <a:pt x="60607" y="75917"/>
                </a:lnTo>
                <a:lnTo>
                  <a:pt x="33299" y="0"/>
                </a:lnTo>
                <a:close/>
              </a:path>
            </a:pathLst>
          </a:custGeom>
          <a:solidFill>
            <a:srgbClr val="C6B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3668" y="2684550"/>
            <a:ext cx="137795" cy="381635"/>
          </a:xfrm>
          <a:custGeom>
            <a:avLst/>
            <a:gdLst/>
            <a:ahLst/>
            <a:cxnLst/>
            <a:rect l="l" t="t" r="r" b="b"/>
            <a:pathLst>
              <a:path w="137795" h="381635">
                <a:moveTo>
                  <a:pt x="16700" y="0"/>
                </a:moveTo>
                <a:lnTo>
                  <a:pt x="0" y="6108"/>
                </a:lnTo>
                <a:lnTo>
                  <a:pt x="137121" y="381546"/>
                </a:lnTo>
                <a:lnTo>
                  <a:pt x="137743" y="372720"/>
                </a:lnTo>
                <a:lnTo>
                  <a:pt x="132868" y="349741"/>
                </a:lnTo>
                <a:lnTo>
                  <a:pt x="108781" y="267441"/>
                </a:lnTo>
                <a:lnTo>
                  <a:pt x="90529" y="211157"/>
                </a:lnTo>
                <a:lnTo>
                  <a:pt x="68778" y="146809"/>
                </a:lnTo>
                <a:lnTo>
                  <a:pt x="44009" y="75917"/>
                </a:lnTo>
                <a:lnTo>
                  <a:pt x="16700" y="0"/>
                </a:lnTo>
                <a:close/>
              </a:path>
            </a:pathLst>
          </a:custGeom>
          <a:solidFill>
            <a:srgbClr val="D1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9347" y="2386225"/>
            <a:ext cx="676910" cy="495300"/>
          </a:xfrm>
          <a:custGeom>
            <a:avLst/>
            <a:gdLst/>
            <a:ahLst/>
            <a:cxnLst/>
            <a:rect l="l" t="t" r="r" b="b"/>
            <a:pathLst>
              <a:path w="676910" h="495300">
                <a:moveTo>
                  <a:pt x="563752" y="0"/>
                </a:moveTo>
                <a:lnTo>
                  <a:pt x="12767" y="199602"/>
                </a:lnTo>
                <a:lnTo>
                  <a:pt x="0" y="216924"/>
                </a:lnTo>
                <a:lnTo>
                  <a:pt x="1159" y="224558"/>
                </a:lnTo>
                <a:lnTo>
                  <a:pt x="95304" y="482380"/>
                </a:lnTo>
                <a:lnTo>
                  <a:pt x="99350" y="488966"/>
                </a:lnTo>
                <a:lnTo>
                  <a:pt x="105393" y="493344"/>
                </a:lnTo>
                <a:lnTo>
                  <a:pt x="112633" y="495136"/>
                </a:lnTo>
                <a:lnTo>
                  <a:pt x="120273" y="493963"/>
                </a:lnTo>
                <a:lnTo>
                  <a:pt x="663617" y="295538"/>
                </a:lnTo>
                <a:lnTo>
                  <a:pt x="670206" y="291498"/>
                </a:lnTo>
                <a:lnTo>
                  <a:pt x="674583" y="285456"/>
                </a:lnTo>
                <a:lnTo>
                  <a:pt x="676379" y="278216"/>
                </a:lnTo>
                <a:lnTo>
                  <a:pt x="675225" y="270583"/>
                </a:lnTo>
                <a:lnTo>
                  <a:pt x="581067" y="12773"/>
                </a:lnTo>
                <a:lnTo>
                  <a:pt x="577034" y="6180"/>
                </a:lnTo>
                <a:lnTo>
                  <a:pt x="570994" y="1797"/>
                </a:lnTo>
                <a:lnTo>
                  <a:pt x="563752" y="0"/>
                </a:lnTo>
                <a:close/>
              </a:path>
            </a:pathLst>
          </a:custGeom>
          <a:solidFill>
            <a:srgbClr val="E2D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6190" y="2475051"/>
            <a:ext cx="514984" cy="320675"/>
          </a:xfrm>
          <a:custGeom>
            <a:avLst/>
            <a:gdLst/>
            <a:ahLst/>
            <a:cxnLst/>
            <a:rect l="l" t="t" r="r" b="b"/>
            <a:pathLst>
              <a:path w="514985" h="320675">
                <a:moveTo>
                  <a:pt x="208221" y="291351"/>
                </a:moveTo>
                <a:lnTo>
                  <a:pt x="86794" y="291351"/>
                </a:lnTo>
                <a:lnTo>
                  <a:pt x="88941" y="297193"/>
                </a:lnTo>
                <a:lnTo>
                  <a:pt x="96286" y="309189"/>
                </a:lnTo>
                <a:lnTo>
                  <a:pt x="107286" y="317159"/>
                </a:lnTo>
                <a:lnTo>
                  <a:pt x="120477" y="320426"/>
                </a:lnTo>
                <a:lnTo>
                  <a:pt x="134394" y="318313"/>
                </a:lnTo>
                <a:lnTo>
                  <a:pt x="208221" y="291351"/>
                </a:lnTo>
                <a:close/>
              </a:path>
              <a:path w="514985" h="320675">
                <a:moveTo>
                  <a:pt x="394151" y="0"/>
                </a:moveTo>
                <a:lnTo>
                  <a:pt x="61458" y="118567"/>
                </a:lnTo>
                <a:lnTo>
                  <a:pt x="38182" y="150088"/>
                </a:lnTo>
                <a:lnTo>
                  <a:pt x="40300" y="163995"/>
                </a:lnTo>
                <a:lnTo>
                  <a:pt x="42433" y="169837"/>
                </a:lnTo>
                <a:lnTo>
                  <a:pt x="20524" y="183249"/>
                </a:lnTo>
                <a:lnTo>
                  <a:pt x="5968" y="203323"/>
                </a:lnTo>
                <a:lnTo>
                  <a:pt x="0" y="227389"/>
                </a:lnTo>
                <a:lnTo>
                  <a:pt x="3851" y="252781"/>
                </a:lnTo>
                <a:lnTo>
                  <a:pt x="17270" y="274697"/>
                </a:lnTo>
                <a:lnTo>
                  <a:pt x="37345" y="289254"/>
                </a:lnTo>
                <a:lnTo>
                  <a:pt x="61410" y="295217"/>
                </a:lnTo>
                <a:lnTo>
                  <a:pt x="86794" y="291351"/>
                </a:lnTo>
                <a:lnTo>
                  <a:pt x="208221" y="291351"/>
                </a:lnTo>
                <a:lnTo>
                  <a:pt x="453177" y="201892"/>
                </a:lnTo>
                <a:lnTo>
                  <a:pt x="465189" y="194533"/>
                </a:lnTo>
                <a:lnTo>
                  <a:pt x="473171" y="183539"/>
                </a:lnTo>
                <a:lnTo>
                  <a:pt x="476446" y="170361"/>
                </a:lnTo>
                <a:lnTo>
                  <a:pt x="474335" y="156452"/>
                </a:lnTo>
                <a:lnTo>
                  <a:pt x="472201" y="150597"/>
                </a:lnTo>
                <a:lnTo>
                  <a:pt x="494103" y="137194"/>
                </a:lnTo>
                <a:lnTo>
                  <a:pt x="508666" y="117128"/>
                </a:lnTo>
                <a:lnTo>
                  <a:pt x="514642" y="93063"/>
                </a:lnTo>
                <a:lnTo>
                  <a:pt x="510784" y="67666"/>
                </a:lnTo>
                <a:lnTo>
                  <a:pt x="497363" y="45755"/>
                </a:lnTo>
                <a:lnTo>
                  <a:pt x="477280" y="31198"/>
                </a:lnTo>
                <a:lnTo>
                  <a:pt x="468797" y="29096"/>
                </a:lnTo>
                <a:lnTo>
                  <a:pt x="427802" y="29096"/>
                </a:lnTo>
                <a:lnTo>
                  <a:pt x="425681" y="23267"/>
                </a:lnTo>
                <a:lnTo>
                  <a:pt x="418337" y="11258"/>
                </a:lnTo>
                <a:lnTo>
                  <a:pt x="407338" y="3274"/>
                </a:lnTo>
                <a:lnTo>
                  <a:pt x="394151" y="0"/>
                </a:lnTo>
                <a:close/>
              </a:path>
              <a:path w="514985" h="320675">
                <a:moveTo>
                  <a:pt x="453204" y="25232"/>
                </a:moveTo>
                <a:lnTo>
                  <a:pt x="427802" y="29096"/>
                </a:lnTo>
                <a:lnTo>
                  <a:pt x="468797" y="29096"/>
                </a:lnTo>
                <a:lnTo>
                  <a:pt x="453204" y="2523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33164" y="1619733"/>
            <a:ext cx="234950" cy="400685"/>
          </a:xfrm>
          <a:custGeom>
            <a:avLst/>
            <a:gdLst/>
            <a:ahLst/>
            <a:cxnLst/>
            <a:rect l="l" t="t" r="r" b="b"/>
            <a:pathLst>
              <a:path w="234950" h="400685">
                <a:moveTo>
                  <a:pt x="34683" y="0"/>
                </a:moveTo>
                <a:lnTo>
                  <a:pt x="0" y="19265"/>
                </a:lnTo>
                <a:lnTo>
                  <a:pt x="39410" y="89482"/>
                </a:lnTo>
                <a:lnTo>
                  <a:pt x="77015" y="155226"/>
                </a:lnTo>
                <a:lnTo>
                  <a:pt x="112158" y="215431"/>
                </a:lnTo>
                <a:lnTo>
                  <a:pt x="144183" y="269029"/>
                </a:lnTo>
                <a:lnTo>
                  <a:pt x="172433" y="314954"/>
                </a:lnTo>
                <a:lnTo>
                  <a:pt x="196252" y="352140"/>
                </a:lnTo>
                <a:lnTo>
                  <a:pt x="227970" y="396027"/>
                </a:lnTo>
                <a:lnTo>
                  <a:pt x="234556" y="400596"/>
                </a:lnTo>
                <a:lnTo>
                  <a:pt x="234154" y="392593"/>
                </a:lnTo>
                <a:lnTo>
                  <a:pt x="213643" y="342480"/>
                </a:lnTo>
                <a:lnTo>
                  <a:pt x="194651" y="302611"/>
                </a:lnTo>
                <a:lnTo>
                  <a:pt x="170581" y="254363"/>
                </a:lnTo>
                <a:lnTo>
                  <a:pt x="141990" y="198857"/>
                </a:lnTo>
                <a:lnTo>
                  <a:pt x="109437" y="137213"/>
                </a:lnTo>
                <a:lnTo>
                  <a:pt x="73482" y="70554"/>
                </a:lnTo>
                <a:lnTo>
                  <a:pt x="34683" y="0"/>
                </a:lnTo>
                <a:close/>
              </a:path>
            </a:pathLst>
          </a:custGeom>
          <a:solidFill>
            <a:srgbClr val="C6B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0451" y="1619733"/>
            <a:ext cx="217804" cy="400685"/>
          </a:xfrm>
          <a:custGeom>
            <a:avLst/>
            <a:gdLst/>
            <a:ahLst/>
            <a:cxnLst/>
            <a:rect l="l" t="t" r="r" b="b"/>
            <a:pathLst>
              <a:path w="217804" h="400685">
                <a:moveTo>
                  <a:pt x="17399" y="0"/>
                </a:moveTo>
                <a:lnTo>
                  <a:pt x="0" y="9664"/>
                </a:lnTo>
                <a:lnTo>
                  <a:pt x="217220" y="400583"/>
                </a:lnTo>
                <a:lnTo>
                  <a:pt x="196358" y="342480"/>
                </a:lnTo>
                <a:lnTo>
                  <a:pt x="177367" y="302611"/>
                </a:lnTo>
                <a:lnTo>
                  <a:pt x="153296" y="254363"/>
                </a:lnTo>
                <a:lnTo>
                  <a:pt x="124705" y="198857"/>
                </a:lnTo>
                <a:lnTo>
                  <a:pt x="92153" y="137213"/>
                </a:lnTo>
                <a:lnTo>
                  <a:pt x="56197" y="70554"/>
                </a:lnTo>
                <a:lnTo>
                  <a:pt x="17399" y="0"/>
                </a:lnTo>
                <a:close/>
              </a:path>
            </a:pathLst>
          </a:custGeom>
          <a:solidFill>
            <a:srgbClr val="D1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9478" y="1436074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184068" y="0"/>
                </a:moveTo>
                <a:lnTo>
                  <a:pt x="137534" y="5144"/>
                </a:lnTo>
                <a:lnTo>
                  <a:pt x="92487" y="22922"/>
                </a:lnTo>
                <a:lnTo>
                  <a:pt x="53736" y="51950"/>
                </a:lnTo>
                <a:lnTo>
                  <a:pt x="24962" y="88870"/>
                </a:lnTo>
                <a:lnTo>
                  <a:pt x="6828" y="131337"/>
                </a:lnTo>
                <a:lnTo>
                  <a:pt x="0" y="177005"/>
                </a:lnTo>
                <a:lnTo>
                  <a:pt x="5141" y="223529"/>
                </a:lnTo>
                <a:lnTo>
                  <a:pt x="22916" y="268565"/>
                </a:lnTo>
                <a:lnTo>
                  <a:pt x="51947" y="307320"/>
                </a:lnTo>
                <a:lnTo>
                  <a:pt x="88866" y="336096"/>
                </a:lnTo>
                <a:lnTo>
                  <a:pt x="131329" y="354231"/>
                </a:lnTo>
                <a:lnTo>
                  <a:pt x="176998" y="361062"/>
                </a:lnTo>
                <a:lnTo>
                  <a:pt x="223530" y="355927"/>
                </a:lnTo>
                <a:lnTo>
                  <a:pt x="268585" y="338161"/>
                </a:lnTo>
                <a:lnTo>
                  <a:pt x="307334" y="309125"/>
                </a:lnTo>
                <a:lnTo>
                  <a:pt x="336106" y="272206"/>
                </a:lnTo>
                <a:lnTo>
                  <a:pt x="354238" y="229743"/>
                </a:lnTo>
                <a:lnTo>
                  <a:pt x="361066" y="184076"/>
                </a:lnTo>
                <a:lnTo>
                  <a:pt x="355926" y="137546"/>
                </a:lnTo>
                <a:lnTo>
                  <a:pt x="338155" y="92492"/>
                </a:lnTo>
                <a:lnTo>
                  <a:pt x="309131" y="53733"/>
                </a:lnTo>
                <a:lnTo>
                  <a:pt x="272211" y="24956"/>
                </a:lnTo>
                <a:lnTo>
                  <a:pt x="229742" y="6824"/>
                </a:lnTo>
                <a:lnTo>
                  <a:pt x="184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72529" y="1448076"/>
            <a:ext cx="333375" cy="334010"/>
          </a:xfrm>
          <a:custGeom>
            <a:avLst/>
            <a:gdLst/>
            <a:ahLst/>
            <a:cxnLst/>
            <a:rect l="l" t="t" r="r" b="b"/>
            <a:pathLst>
              <a:path w="333375" h="334010">
                <a:moveTo>
                  <a:pt x="169920" y="0"/>
                </a:moveTo>
                <a:lnTo>
                  <a:pt x="126842" y="4696"/>
                </a:lnTo>
                <a:lnTo>
                  <a:pt x="85114" y="21061"/>
                </a:lnTo>
                <a:lnTo>
                  <a:pt x="35429" y="63265"/>
                </a:lnTo>
                <a:lnTo>
                  <a:pt x="5841" y="121328"/>
                </a:lnTo>
                <a:lnTo>
                  <a:pt x="0" y="153799"/>
                </a:lnTo>
                <a:lnTo>
                  <a:pt x="591" y="186304"/>
                </a:lnTo>
                <a:lnTo>
                  <a:pt x="20725" y="248290"/>
                </a:lnTo>
                <a:lnTo>
                  <a:pt x="47524" y="284022"/>
                </a:lnTo>
                <a:lnTo>
                  <a:pt x="81638" y="310594"/>
                </a:lnTo>
                <a:lnTo>
                  <a:pt x="120887" y="327382"/>
                </a:lnTo>
                <a:lnTo>
                  <a:pt x="163093" y="333767"/>
                </a:lnTo>
                <a:lnTo>
                  <a:pt x="206078" y="329128"/>
                </a:lnTo>
                <a:lnTo>
                  <a:pt x="225053" y="321697"/>
                </a:lnTo>
                <a:lnTo>
                  <a:pt x="147326" y="321697"/>
                </a:lnTo>
                <a:lnTo>
                  <a:pt x="101378" y="308627"/>
                </a:lnTo>
                <a:lnTo>
                  <a:pt x="61178" y="282054"/>
                </a:lnTo>
                <a:lnTo>
                  <a:pt x="30250" y="242981"/>
                </a:lnTo>
                <a:lnTo>
                  <a:pt x="11400" y="185036"/>
                </a:lnTo>
                <a:lnTo>
                  <a:pt x="10859" y="154654"/>
                </a:lnTo>
                <a:lnTo>
                  <a:pt x="16344" y="124300"/>
                </a:lnTo>
                <a:lnTo>
                  <a:pt x="44023" y="69993"/>
                </a:lnTo>
                <a:lnTo>
                  <a:pt x="90753" y="30383"/>
                </a:lnTo>
                <a:lnTo>
                  <a:pt x="137622" y="13438"/>
                </a:lnTo>
                <a:lnTo>
                  <a:pt x="185785" y="12000"/>
                </a:lnTo>
                <a:lnTo>
                  <a:pt x="225423" y="12000"/>
                </a:lnTo>
                <a:lnTo>
                  <a:pt x="212179" y="6347"/>
                </a:lnTo>
                <a:lnTo>
                  <a:pt x="169920" y="0"/>
                </a:lnTo>
                <a:close/>
              </a:path>
              <a:path w="333375" h="334010">
                <a:moveTo>
                  <a:pt x="242366" y="303319"/>
                </a:moveTo>
                <a:lnTo>
                  <a:pt x="195497" y="320262"/>
                </a:lnTo>
                <a:lnTo>
                  <a:pt x="147326" y="321697"/>
                </a:lnTo>
                <a:lnTo>
                  <a:pt x="225053" y="321697"/>
                </a:lnTo>
                <a:lnTo>
                  <a:pt x="247662" y="312844"/>
                </a:lnTo>
                <a:lnTo>
                  <a:pt x="247966" y="312666"/>
                </a:lnTo>
                <a:lnTo>
                  <a:pt x="254572" y="308081"/>
                </a:lnTo>
                <a:lnTo>
                  <a:pt x="245020" y="308081"/>
                </a:lnTo>
                <a:lnTo>
                  <a:pt x="242366" y="303319"/>
                </a:lnTo>
                <a:close/>
              </a:path>
              <a:path w="333375" h="334010">
                <a:moveTo>
                  <a:pt x="225423" y="12000"/>
                </a:moveTo>
                <a:lnTo>
                  <a:pt x="185785" y="12000"/>
                </a:lnTo>
                <a:lnTo>
                  <a:pt x="231722" y="25067"/>
                </a:lnTo>
                <a:lnTo>
                  <a:pt x="271915" y="51637"/>
                </a:lnTo>
                <a:lnTo>
                  <a:pt x="302843" y="90708"/>
                </a:lnTo>
                <a:lnTo>
                  <a:pt x="315207" y="118979"/>
                </a:lnTo>
                <a:lnTo>
                  <a:pt x="321706" y="148671"/>
                </a:lnTo>
                <a:lnTo>
                  <a:pt x="322256" y="179058"/>
                </a:lnTo>
                <a:lnTo>
                  <a:pt x="316775" y="209415"/>
                </a:lnTo>
                <a:lnTo>
                  <a:pt x="305516" y="238131"/>
                </a:lnTo>
                <a:lnTo>
                  <a:pt x="289110" y="263704"/>
                </a:lnTo>
                <a:lnTo>
                  <a:pt x="268010" y="285567"/>
                </a:lnTo>
                <a:lnTo>
                  <a:pt x="242671" y="303154"/>
                </a:lnTo>
                <a:lnTo>
                  <a:pt x="245020" y="308081"/>
                </a:lnTo>
                <a:lnTo>
                  <a:pt x="254572" y="308081"/>
                </a:lnTo>
                <a:lnTo>
                  <a:pt x="275082" y="293847"/>
                </a:lnTo>
                <a:lnTo>
                  <a:pt x="297658" y="270450"/>
                </a:lnTo>
                <a:lnTo>
                  <a:pt x="315211" y="243088"/>
                </a:lnTo>
                <a:lnTo>
                  <a:pt x="327253" y="212374"/>
                </a:lnTo>
                <a:lnTo>
                  <a:pt x="333106" y="179897"/>
                </a:lnTo>
                <a:lnTo>
                  <a:pt x="332515" y="147390"/>
                </a:lnTo>
                <a:lnTo>
                  <a:pt x="325568" y="115628"/>
                </a:lnTo>
                <a:lnTo>
                  <a:pt x="312355" y="85387"/>
                </a:lnTo>
                <a:lnTo>
                  <a:pt x="285566" y="49667"/>
                </a:lnTo>
                <a:lnTo>
                  <a:pt x="251451" y="23111"/>
                </a:lnTo>
                <a:lnTo>
                  <a:pt x="225423" y="12000"/>
                </a:lnTo>
                <a:close/>
              </a:path>
            </a:pathLst>
          </a:custGeom>
          <a:solidFill>
            <a:srgbClr val="8CC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88759" y="1855741"/>
            <a:ext cx="756920" cy="331470"/>
          </a:xfrm>
          <a:custGeom>
            <a:avLst/>
            <a:gdLst/>
            <a:ahLst/>
            <a:cxnLst/>
            <a:rect l="l" t="t" r="r" b="b"/>
            <a:pathLst>
              <a:path w="756920" h="331469">
                <a:moveTo>
                  <a:pt x="756666" y="0"/>
                </a:moveTo>
                <a:lnTo>
                  <a:pt x="0" y="0"/>
                </a:lnTo>
                <a:lnTo>
                  <a:pt x="0" y="224154"/>
                </a:lnTo>
                <a:lnTo>
                  <a:pt x="23676" y="261500"/>
                </a:lnTo>
                <a:lnTo>
                  <a:pt x="88999" y="293102"/>
                </a:lnTo>
                <a:lnTo>
                  <a:pt x="134603" y="305996"/>
                </a:lnTo>
                <a:lnTo>
                  <a:pt x="187410" y="316549"/>
                </a:lnTo>
                <a:lnTo>
                  <a:pt x="246349" y="324461"/>
                </a:lnTo>
                <a:lnTo>
                  <a:pt x="310351" y="329429"/>
                </a:lnTo>
                <a:lnTo>
                  <a:pt x="378345" y="331152"/>
                </a:lnTo>
                <a:lnTo>
                  <a:pt x="446345" y="329429"/>
                </a:lnTo>
                <a:lnTo>
                  <a:pt x="510348" y="324461"/>
                </a:lnTo>
                <a:lnTo>
                  <a:pt x="569285" y="316549"/>
                </a:lnTo>
                <a:lnTo>
                  <a:pt x="622087" y="305996"/>
                </a:lnTo>
                <a:lnTo>
                  <a:pt x="667685" y="293102"/>
                </a:lnTo>
                <a:lnTo>
                  <a:pt x="705011" y="278169"/>
                </a:lnTo>
                <a:lnTo>
                  <a:pt x="750570" y="243394"/>
                </a:lnTo>
                <a:lnTo>
                  <a:pt x="756666" y="224154"/>
                </a:lnTo>
                <a:lnTo>
                  <a:pt x="756666" y="0"/>
                </a:lnTo>
                <a:close/>
              </a:path>
            </a:pathLst>
          </a:custGeom>
          <a:solidFill>
            <a:srgbClr val="EDA3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88754" y="1748693"/>
            <a:ext cx="756920" cy="214629"/>
          </a:xfrm>
          <a:custGeom>
            <a:avLst/>
            <a:gdLst/>
            <a:ahLst/>
            <a:cxnLst/>
            <a:rect l="l" t="t" r="r" b="b"/>
            <a:pathLst>
              <a:path w="756920" h="214630">
                <a:moveTo>
                  <a:pt x="378358" y="0"/>
                </a:moveTo>
                <a:lnTo>
                  <a:pt x="310363" y="1722"/>
                </a:lnTo>
                <a:lnTo>
                  <a:pt x="246360" y="6690"/>
                </a:lnTo>
                <a:lnTo>
                  <a:pt x="187420" y="14601"/>
                </a:lnTo>
                <a:lnTo>
                  <a:pt x="134611" y="25156"/>
                </a:lnTo>
                <a:lnTo>
                  <a:pt x="89004" y="38053"/>
                </a:lnTo>
                <a:lnTo>
                  <a:pt x="51670" y="52991"/>
                </a:lnTo>
                <a:lnTo>
                  <a:pt x="6097" y="87790"/>
                </a:lnTo>
                <a:lnTo>
                  <a:pt x="0" y="107048"/>
                </a:lnTo>
                <a:lnTo>
                  <a:pt x="6097" y="126279"/>
                </a:lnTo>
                <a:lnTo>
                  <a:pt x="51670" y="161056"/>
                </a:lnTo>
                <a:lnTo>
                  <a:pt x="89004" y="175996"/>
                </a:lnTo>
                <a:lnTo>
                  <a:pt x="134611" y="188899"/>
                </a:lnTo>
                <a:lnTo>
                  <a:pt x="187420" y="199462"/>
                </a:lnTo>
                <a:lnTo>
                  <a:pt x="246360" y="207383"/>
                </a:lnTo>
                <a:lnTo>
                  <a:pt x="310363" y="212358"/>
                </a:lnTo>
                <a:lnTo>
                  <a:pt x="378358" y="214083"/>
                </a:lnTo>
                <a:lnTo>
                  <a:pt x="446358" y="212358"/>
                </a:lnTo>
                <a:lnTo>
                  <a:pt x="510359" y="207383"/>
                </a:lnTo>
                <a:lnTo>
                  <a:pt x="569294" y="199462"/>
                </a:lnTo>
                <a:lnTo>
                  <a:pt x="622094" y="188899"/>
                </a:lnTo>
                <a:lnTo>
                  <a:pt x="667690" y="175996"/>
                </a:lnTo>
                <a:lnTo>
                  <a:pt x="705014" y="161056"/>
                </a:lnTo>
                <a:lnTo>
                  <a:pt x="750570" y="126279"/>
                </a:lnTo>
                <a:lnTo>
                  <a:pt x="756666" y="107048"/>
                </a:lnTo>
                <a:lnTo>
                  <a:pt x="750570" y="87790"/>
                </a:lnTo>
                <a:lnTo>
                  <a:pt x="705014" y="52991"/>
                </a:lnTo>
                <a:lnTo>
                  <a:pt x="667690" y="38053"/>
                </a:lnTo>
                <a:lnTo>
                  <a:pt x="622094" y="25156"/>
                </a:lnTo>
                <a:lnTo>
                  <a:pt x="569294" y="14601"/>
                </a:lnTo>
                <a:lnTo>
                  <a:pt x="510359" y="6690"/>
                </a:lnTo>
                <a:lnTo>
                  <a:pt x="446358" y="1722"/>
                </a:lnTo>
                <a:lnTo>
                  <a:pt x="378358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9692" y="1938686"/>
            <a:ext cx="756920" cy="235585"/>
          </a:xfrm>
          <a:custGeom>
            <a:avLst/>
            <a:gdLst/>
            <a:ahLst/>
            <a:cxnLst/>
            <a:rect l="l" t="t" r="r" b="b"/>
            <a:pathLst>
              <a:path w="756920" h="235585">
                <a:moveTo>
                  <a:pt x="756666" y="0"/>
                </a:moveTo>
                <a:lnTo>
                  <a:pt x="0" y="0"/>
                </a:lnTo>
                <a:lnTo>
                  <a:pt x="0" y="159283"/>
                </a:lnTo>
                <a:lnTo>
                  <a:pt x="29743" y="188887"/>
                </a:lnTo>
                <a:lnTo>
                  <a:pt x="110847" y="213055"/>
                </a:lnTo>
                <a:lnTo>
                  <a:pt x="166849" y="222337"/>
                </a:lnTo>
                <a:lnTo>
                  <a:pt x="231119" y="229345"/>
                </a:lnTo>
                <a:lnTo>
                  <a:pt x="302135" y="233774"/>
                </a:lnTo>
                <a:lnTo>
                  <a:pt x="378371" y="235318"/>
                </a:lnTo>
                <a:lnTo>
                  <a:pt x="454603" y="233774"/>
                </a:lnTo>
                <a:lnTo>
                  <a:pt x="525610" y="229345"/>
                </a:lnTo>
                <a:lnTo>
                  <a:pt x="589868" y="222337"/>
                </a:lnTo>
                <a:lnTo>
                  <a:pt x="645856" y="213055"/>
                </a:lnTo>
                <a:lnTo>
                  <a:pt x="692052" y="201803"/>
                </a:lnTo>
                <a:lnTo>
                  <a:pt x="748979" y="174612"/>
                </a:lnTo>
                <a:lnTo>
                  <a:pt x="756666" y="159283"/>
                </a:lnTo>
                <a:lnTo>
                  <a:pt x="75666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50522" y="2419581"/>
            <a:ext cx="2068056" cy="867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9686" y="1862626"/>
            <a:ext cx="756920" cy="152400"/>
          </a:xfrm>
          <a:custGeom>
            <a:avLst/>
            <a:gdLst/>
            <a:ahLst/>
            <a:cxnLst/>
            <a:rect l="l" t="t" r="r" b="b"/>
            <a:pathLst>
              <a:path w="756920" h="152400">
                <a:moveTo>
                  <a:pt x="378383" y="0"/>
                </a:moveTo>
                <a:lnTo>
                  <a:pt x="302143" y="1543"/>
                </a:lnTo>
                <a:lnTo>
                  <a:pt x="231125" y="5969"/>
                </a:lnTo>
                <a:lnTo>
                  <a:pt x="166852" y="12975"/>
                </a:lnTo>
                <a:lnTo>
                  <a:pt x="110848" y="22256"/>
                </a:lnTo>
                <a:lnTo>
                  <a:pt x="64637" y="33509"/>
                </a:lnTo>
                <a:lnTo>
                  <a:pt x="7689" y="60715"/>
                </a:lnTo>
                <a:lnTo>
                  <a:pt x="0" y="76060"/>
                </a:lnTo>
                <a:lnTo>
                  <a:pt x="7689" y="91379"/>
                </a:lnTo>
                <a:lnTo>
                  <a:pt x="64637" y="118571"/>
                </a:lnTo>
                <a:lnTo>
                  <a:pt x="110848" y="129830"/>
                </a:lnTo>
                <a:lnTo>
                  <a:pt x="166852" y="139121"/>
                </a:lnTo>
                <a:lnTo>
                  <a:pt x="231125" y="146138"/>
                </a:lnTo>
                <a:lnTo>
                  <a:pt x="302143" y="150573"/>
                </a:lnTo>
                <a:lnTo>
                  <a:pt x="378383" y="152120"/>
                </a:lnTo>
                <a:lnTo>
                  <a:pt x="454615" y="150573"/>
                </a:lnTo>
                <a:lnTo>
                  <a:pt x="525621" y="146138"/>
                </a:lnTo>
                <a:lnTo>
                  <a:pt x="589877" y="139121"/>
                </a:lnTo>
                <a:lnTo>
                  <a:pt x="645863" y="129830"/>
                </a:lnTo>
                <a:lnTo>
                  <a:pt x="692056" y="118571"/>
                </a:lnTo>
                <a:lnTo>
                  <a:pt x="748979" y="91379"/>
                </a:lnTo>
                <a:lnTo>
                  <a:pt x="756666" y="76060"/>
                </a:lnTo>
                <a:lnTo>
                  <a:pt x="748979" y="60715"/>
                </a:lnTo>
                <a:lnTo>
                  <a:pt x="692056" y="33509"/>
                </a:lnTo>
                <a:lnTo>
                  <a:pt x="645863" y="22256"/>
                </a:lnTo>
                <a:lnTo>
                  <a:pt x="589877" y="12975"/>
                </a:lnTo>
                <a:lnTo>
                  <a:pt x="525621" y="5969"/>
                </a:lnTo>
                <a:lnTo>
                  <a:pt x="454615" y="1543"/>
                </a:lnTo>
                <a:lnTo>
                  <a:pt x="378383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52599" y="1736623"/>
            <a:ext cx="323215" cy="153035"/>
          </a:xfrm>
          <a:custGeom>
            <a:avLst/>
            <a:gdLst/>
            <a:ahLst/>
            <a:cxnLst/>
            <a:rect l="l" t="t" r="r" b="b"/>
            <a:pathLst>
              <a:path w="323215" h="153035">
                <a:moveTo>
                  <a:pt x="323126" y="152526"/>
                </a:moveTo>
                <a:lnTo>
                  <a:pt x="0" y="152526"/>
                </a:lnTo>
                <a:lnTo>
                  <a:pt x="0" y="0"/>
                </a:lnTo>
                <a:lnTo>
                  <a:pt x="323126" y="0"/>
                </a:lnTo>
                <a:lnTo>
                  <a:pt x="323126" y="152526"/>
                </a:lnTo>
                <a:close/>
              </a:path>
            </a:pathLst>
          </a:custGeom>
          <a:solidFill>
            <a:srgbClr val="F9C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52612" y="1670164"/>
            <a:ext cx="323215" cy="66675"/>
          </a:xfrm>
          <a:custGeom>
            <a:avLst/>
            <a:gdLst/>
            <a:ahLst/>
            <a:cxnLst/>
            <a:rect l="l" t="t" r="r" b="b"/>
            <a:pathLst>
              <a:path w="323215" h="66675">
                <a:moveTo>
                  <a:pt x="187769" y="0"/>
                </a:moveTo>
                <a:lnTo>
                  <a:pt x="0" y="66459"/>
                </a:lnTo>
                <a:lnTo>
                  <a:pt x="323113" y="66459"/>
                </a:lnTo>
                <a:lnTo>
                  <a:pt x="307468" y="31152"/>
                </a:lnTo>
                <a:lnTo>
                  <a:pt x="288155" y="12460"/>
                </a:lnTo>
                <a:lnTo>
                  <a:pt x="252484" y="4153"/>
                </a:lnTo>
                <a:lnTo>
                  <a:pt x="187769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37588" y="2678732"/>
            <a:ext cx="220878" cy="209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89990" y="2592084"/>
            <a:ext cx="258445" cy="187325"/>
          </a:xfrm>
          <a:custGeom>
            <a:avLst/>
            <a:gdLst/>
            <a:ahLst/>
            <a:cxnLst/>
            <a:rect l="l" t="t" r="r" b="b"/>
            <a:pathLst>
              <a:path w="258445" h="187325">
                <a:moveTo>
                  <a:pt x="190897" y="0"/>
                </a:moveTo>
                <a:lnTo>
                  <a:pt x="180032" y="3264"/>
                </a:lnTo>
                <a:lnTo>
                  <a:pt x="171183" y="10365"/>
                </a:lnTo>
                <a:lnTo>
                  <a:pt x="165542" y="20665"/>
                </a:lnTo>
                <a:lnTo>
                  <a:pt x="153376" y="59781"/>
                </a:lnTo>
                <a:lnTo>
                  <a:pt x="15530" y="132234"/>
                </a:lnTo>
                <a:lnTo>
                  <a:pt x="6535" y="139549"/>
                </a:lnTo>
                <a:lnTo>
                  <a:pt x="1227" y="149409"/>
                </a:lnTo>
                <a:lnTo>
                  <a:pt x="0" y="160543"/>
                </a:lnTo>
                <a:lnTo>
                  <a:pt x="3249" y="171680"/>
                </a:lnTo>
                <a:lnTo>
                  <a:pt x="10572" y="180662"/>
                </a:lnTo>
                <a:lnTo>
                  <a:pt x="20434" y="185958"/>
                </a:lnTo>
                <a:lnTo>
                  <a:pt x="31565" y="187182"/>
                </a:lnTo>
                <a:lnTo>
                  <a:pt x="42695" y="183948"/>
                </a:lnTo>
                <a:lnTo>
                  <a:pt x="180528" y="111495"/>
                </a:lnTo>
                <a:lnTo>
                  <a:pt x="252714" y="111495"/>
                </a:lnTo>
                <a:lnTo>
                  <a:pt x="256716" y="104192"/>
                </a:lnTo>
                <a:lnTo>
                  <a:pt x="257910" y="92509"/>
                </a:lnTo>
                <a:lnTo>
                  <a:pt x="254646" y="81647"/>
                </a:lnTo>
                <a:lnTo>
                  <a:pt x="247543" y="72799"/>
                </a:lnTo>
                <a:lnTo>
                  <a:pt x="237221" y="67159"/>
                </a:lnTo>
                <a:lnTo>
                  <a:pt x="215174" y="60314"/>
                </a:lnTo>
                <a:lnTo>
                  <a:pt x="222057" y="38254"/>
                </a:lnTo>
                <a:lnTo>
                  <a:pt x="223246" y="26568"/>
                </a:lnTo>
                <a:lnTo>
                  <a:pt x="219986" y="15702"/>
                </a:lnTo>
                <a:lnTo>
                  <a:pt x="212894" y="6850"/>
                </a:lnTo>
                <a:lnTo>
                  <a:pt x="202588" y="1208"/>
                </a:lnTo>
                <a:lnTo>
                  <a:pt x="190897" y="0"/>
                </a:lnTo>
                <a:close/>
              </a:path>
              <a:path w="258445" h="187325">
                <a:moveTo>
                  <a:pt x="252714" y="111495"/>
                </a:moveTo>
                <a:lnTo>
                  <a:pt x="180528" y="111495"/>
                </a:lnTo>
                <a:lnTo>
                  <a:pt x="219670" y="123674"/>
                </a:lnTo>
                <a:lnTo>
                  <a:pt x="231357" y="124863"/>
                </a:lnTo>
                <a:lnTo>
                  <a:pt x="242217" y="121601"/>
                </a:lnTo>
                <a:lnTo>
                  <a:pt x="251065" y="114505"/>
                </a:lnTo>
                <a:lnTo>
                  <a:pt x="252714" y="111495"/>
                </a:lnTo>
                <a:close/>
              </a:path>
            </a:pathLst>
          </a:custGeom>
          <a:solidFill>
            <a:srgbClr val="F9C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56475" y="2723286"/>
            <a:ext cx="663575" cy="417195"/>
          </a:xfrm>
          <a:custGeom>
            <a:avLst/>
            <a:gdLst/>
            <a:ahLst/>
            <a:cxnLst/>
            <a:rect l="l" t="t" r="r" b="b"/>
            <a:pathLst>
              <a:path w="663575" h="417194">
                <a:moveTo>
                  <a:pt x="376469" y="0"/>
                </a:moveTo>
                <a:lnTo>
                  <a:pt x="316649" y="911"/>
                </a:lnTo>
                <a:lnTo>
                  <a:pt x="257297" y="8519"/>
                </a:lnTo>
                <a:lnTo>
                  <a:pt x="201901" y="22178"/>
                </a:lnTo>
                <a:lnTo>
                  <a:pt x="151355" y="41235"/>
                </a:lnTo>
                <a:lnTo>
                  <a:pt x="106554" y="65035"/>
                </a:lnTo>
                <a:lnTo>
                  <a:pt x="68391" y="92925"/>
                </a:lnTo>
                <a:lnTo>
                  <a:pt x="37759" y="124253"/>
                </a:lnTo>
                <a:lnTo>
                  <a:pt x="15555" y="158363"/>
                </a:lnTo>
                <a:lnTo>
                  <a:pt x="2670" y="194602"/>
                </a:lnTo>
                <a:lnTo>
                  <a:pt x="0" y="232318"/>
                </a:lnTo>
                <a:lnTo>
                  <a:pt x="8010" y="269254"/>
                </a:lnTo>
                <a:lnTo>
                  <a:pt x="25921" y="303279"/>
                </a:lnTo>
                <a:lnTo>
                  <a:pt x="52753" y="333872"/>
                </a:lnTo>
                <a:lnTo>
                  <a:pt x="87530" y="360513"/>
                </a:lnTo>
                <a:lnTo>
                  <a:pt x="129274" y="382683"/>
                </a:lnTo>
                <a:lnTo>
                  <a:pt x="177006" y="399860"/>
                </a:lnTo>
                <a:lnTo>
                  <a:pt x="229748" y="411525"/>
                </a:lnTo>
                <a:lnTo>
                  <a:pt x="286523" y="417158"/>
                </a:lnTo>
                <a:lnTo>
                  <a:pt x="346354" y="416239"/>
                </a:lnTo>
                <a:lnTo>
                  <a:pt x="405695" y="408642"/>
                </a:lnTo>
                <a:lnTo>
                  <a:pt x="461085" y="394990"/>
                </a:lnTo>
                <a:lnTo>
                  <a:pt x="511627" y="375938"/>
                </a:lnTo>
                <a:lnTo>
                  <a:pt x="556428" y="352141"/>
                </a:lnTo>
                <a:lnTo>
                  <a:pt x="594592" y="324254"/>
                </a:lnTo>
                <a:lnTo>
                  <a:pt x="625225" y="292931"/>
                </a:lnTo>
                <a:lnTo>
                  <a:pt x="647432" y="258827"/>
                </a:lnTo>
                <a:lnTo>
                  <a:pt x="660319" y="222597"/>
                </a:lnTo>
                <a:lnTo>
                  <a:pt x="662990" y="184896"/>
                </a:lnTo>
                <a:lnTo>
                  <a:pt x="654982" y="147948"/>
                </a:lnTo>
                <a:lnTo>
                  <a:pt x="637071" y="113915"/>
                </a:lnTo>
                <a:lnTo>
                  <a:pt x="610237" y="83314"/>
                </a:lnTo>
                <a:lnTo>
                  <a:pt x="575457" y="56667"/>
                </a:lnTo>
                <a:lnTo>
                  <a:pt x="533712" y="34492"/>
                </a:lnTo>
                <a:lnTo>
                  <a:pt x="485980" y="17310"/>
                </a:lnTo>
                <a:lnTo>
                  <a:pt x="433239" y="5639"/>
                </a:lnTo>
                <a:lnTo>
                  <a:pt x="376469" y="0"/>
                </a:lnTo>
                <a:close/>
              </a:path>
            </a:pathLst>
          </a:custGeom>
          <a:solidFill>
            <a:srgbClr val="EDA3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37170" y="2855158"/>
            <a:ext cx="220865" cy="20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89577" y="2768501"/>
            <a:ext cx="258445" cy="187325"/>
          </a:xfrm>
          <a:custGeom>
            <a:avLst/>
            <a:gdLst/>
            <a:ahLst/>
            <a:cxnLst/>
            <a:rect l="l" t="t" r="r" b="b"/>
            <a:pathLst>
              <a:path w="258445" h="187325">
                <a:moveTo>
                  <a:pt x="190903" y="0"/>
                </a:moveTo>
                <a:lnTo>
                  <a:pt x="180037" y="3262"/>
                </a:lnTo>
                <a:lnTo>
                  <a:pt x="171188" y="10363"/>
                </a:lnTo>
                <a:lnTo>
                  <a:pt x="165548" y="20674"/>
                </a:lnTo>
                <a:lnTo>
                  <a:pt x="153356" y="59790"/>
                </a:lnTo>
                <a:lnTo>
                  <a:pt x="15548" y="132205"/>
                </a:lnTo>
                <a:lnTo>
                  <a:pt x="6542" y="139527"/>
                </a:lnTo>
                <a:lnTo>
                  <a:pt x="1225" y="149390"/>
                </a:lnTo>
                <a:lnTo>
                  <a:pt x="0" y="160521"/>
                </a:lnTo>
                <a:lnTo>
                  <a:pt x="3267" y="171651"/>
                </a:lnTo>
                <a:lnTo>
                  <a:pt x="10573" y="180656"/>
                </a:lnTo>
                <a:lnTo>
                  <a:pt x="20421" y="185958"/>
                </a:lnTo>
                <a:lnTo>
                  <a:pt x="31542" y="187164"/>
                </a:lnTo>
                <a:lnTo>
                  <a:pt x="42662" y="183881"/>
                </a:lnTo>
                <a:lnTo>
                  <a:pt x="180534" y="111517"/>
                </a:lnTo>
                <a:lnTo>
                  <a:pt x="252678" y="111517"/>
                </a:lnTo>
                <a:lnTo>
                  <a:pt x="256695" y="104176"/>
                </a:lnTo>
                <a:lnTo>
                  <a:pt x="257903" y="92501"/>
                </a:lnTo>
                <a:lnTo>
                  <a:pt x="254646" y="81645"/>
                </a:lnTo>
                <a:lnTo>
                  <a:pt x="247553" y="72795"/>
                </a:lnTo>
                <a:lnTo>
                  <a:pt x="237252" y="67143"/>
                </a:lnTo>
                <a:lnTo>
                  <a:pt x="215205" y="60285"/>
                </a:lnTo>
                <a:lnTo>
                  <a:pt x="222063" y="38225"/>
                </a:lnTo>
                <a:lnTo>
                  <a:pt x="223259" y="26545"/>
                </a:lnTo>
                <a:lnTo>
                  <a:pt x="219991" y="15690"/>
                </a:lnTo>
                <a:lnTo>
                  <a:pt x="212892" y="6848"/>
                </a:lnTo>
                <a:lnTo>
                  <a:pt x="202593" y="1204"/>
                </a:lnTo>
                <a:lnTo>
                  <a:pt x="190903" y="0"/>
                </a:lnTo>
                <a:close/>
              </a:path>
              <a:path w="258445" h="187325">
                <a:moveTo>
                  <a:pt x="252678" y="111517"/>
                </a:moveTo>
                <a:lnTo>
                  <a:pt x="180534" y="111517"/>
                </a:lnTo>
                <a:lnTo>
                  <a:pt x="219650" y="123645"/>
                </a:lnTo>
                <a:lnTo>
                  <a:pt x="231335" y="124845"/>
                </a:lnTo>
                <a:lnTo>
                  <a:pt x="242202" y="121583"/>
                </a:lnTo>
                <a:lnTo>
                  <a:pt x="251053" y="114485"/>
                </a:lnTo>
                <a:lnTo>
                  <a:pt x="252678" y="111517"/>
                </a:lnTo>
                <a:close/>
              </a:path>
            </a:pathLst>
          </a:custGeom>
          <a:solidFill>
            <a:srgbClr val="F9C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14904" y="2971583"/>
            <a:ext cx="225196" cy="112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88171" y="2904873"/>
            <a:ext cx="324485" cy="250190"/>
          </a:xfrm>
          <a:custGeom>
            <a:avLst/>
            <a:gdLst/>
            <a:ahLst/>
            <a:cxnLst/>
            <a:rect l="l" t="t" r="r" b="b"/>
            <a:pathLst>
              <a:path w="324485" h="250189">
                <a:moveTo>
                  <a:pt x="206349" y="0"/>
                </a:moveTo>
                <a:lnTo>
                  <a:pt x="145271" y="5574"/>
                </a:lnTo>
                <a:lnTo>
                  <a:pt x="91448" y="21175"/>
                </a:lnTo>
                <a:lnTo>
                  <a:pt x="47655" y="45117"/>
                </a:lnTo>
                <a:lnTo>
                  <a:pt x="16670" y="75717"/>
                </a:lnTo>
                <a:lnTo>
                  <a:pt x="1270" y="111290"/>
                </a:lnTo>
                <a:lnTo>
                  <a:pt x="0" y="120281"/>
                </a:lnTo>
                <a:lnTo>
                  <a:pt x="0" y="124866"/>
                </a:lnTo>
                <a:lnTo>
                  <a:pt x="28182" y="187912"/>
                </a:lnTo>
                <a:lnTo>
                  <a:pt x="60455" y="213186"/>
                </a:lnTo>
                <a:lnTo>
                  <a:pt x="102220" y="232711"/>
                </a:lnTo>
                <a:lnTo>
                  <a:pt x="151509" y="245298"/>
                </a:lnTo>
                <a:lnTo>
                  <a:pt x="206349" y="249758"/>
                </a:lnTo>
                <a:lnTo>
                  <a:pt x="223559" y="249337"/>
                </a:lnTo>
                <a:lnTo>
                  <a:pt x="272580" y="243166"/>
                </a:lnTo>
                <a:lnTo>
                  <a:pt x="316603" y="198934"/>
                </a:lnTo>
                <a:lnTo>
                  <a:pt x="324065" y="128790"/>
                </a:lnTo>
                <a:lnTo>
                  <a:pt x="323875" y="124866"/>
                </a:lnTo>
                <a:lnTo>
                  <a:pt x="315745" y="77756"/>
                </a:lnTo>
                <a:lnTo>
                  <a:pt x="286840" y="20023"/>
                </a:lnTo>
                <a:lnTo>
                  <a:pt x="267970" y="5740"/>
                </a:lnTo>
                <a:lnTo>
                  <a:pt x="267690" y="5638"/>
                </a:lnTo>
                <a:lnTo>
                  <a:pt x="262623" y="4635"/>
                </a:lnTo>
                <a:lnTo>
                  <a:pt x="257454" y="3822"/>
                </a:lnTo>
                <a:lnTo>
                  <a:pt x="252107" y="3086"/>
                </a:lnTo>
                <a:lnTo>
                  <a:pt x="240980" y="1768"/>
                </a:lnTo>
                <a:lnTo>
                  <a:pt x="229633" y="800"/>
                </a:lnTo>
                <a:lnTo>
                  <a:pt x="218083" y="203"/>
                </a:lnTo>
                <a:lnTo>
                  <a:pt x="206349" y="0"/>
                </a:lnTo>
                <a:close/>
              </a:path>
              <a:path w="324485" h="250189">
                <a:moveTo>
                  <a:pt x="267779" y="5537"/>
                </a:moveTo>
                <a:close/>
              </a:path>
            </a:pathLst>
          </a:custGeom>
          <a:solidFill>
            <a:srgbClr val="CC4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89450" y="2904873"/>
            <a:ext cx="323215" cy="222885"/>
          </a:xfrm>
          <a:custGeom>
            <a:avLst/>
            <a:gdLst/>
            <a:ahLst/>
            <a:cxnLst/>
            <a:rect l="l" t="t" r="r" b="b"/>
            <a:pathLst>
              <a:path w="323214" h="222885">
                <a:moveTo>
                  <a:pt x="205066" y="0"/>
                </a:moveTo>
                <a:lnTo>
                  <a:pt x="143989" y="5574"/>
                </a:lnTo>
                <a:lnTo>
                  <a:pt x="90166" y="21175"/>
                </a:lnTo>
                <a:lnTo>
                  <a:pt x="46375" y="45117"/>
                </a:lnTo>
                <a:lnTo>
                  <a:pt x="15394" y="75717"/>
                </a:lnTo>
                <a:lnTo>
                  <a:pt x="0" y="111290"/>
                </a:lnTo>
                <a:lnTo>
                  <a:pt x="15433" y="146868"/>
                </a:lnTo>
                <a:lnTo>
                  <a:pt x="46419" y="177447"/>
                </a:lnTo>
                <a:lnTo>
                  <a:pt x="90195" y="201358"/>
                </a:lnTo>
                <a:lnTo>
                  <a:pt x="143998" y="216929"/>
                </a:lnTo>
                <a:lnTo>
                  <a:pt x="205066" y="222491"/>
                </a:lnTo>
                <a:lnTo>
                  <a:pt x="222282" y="222066"/>
                </a:lnTo>
                <a:lnTo>
                  <a:pt x="271297" y="215887"/>
                </a:lnTo>
                <a:lnTo>
                  <a:pt x="311724" y="181500"/>
                </a:lnTo>
                <a:lnTo>
                  <a:pt x="322783" y="128790"/>
                </a:lnTo>
                <a:lnTo>
                  <a:pt x="322605" y="124866"/>
                </a:lnTo>
                <a:lnTo>
                  <a:pt x="314470" y="77756"/>
                </a:lnTo>
                <a:lnTo>
                  <a:pt x="285569" y="20023"/>
                </a:lnTo>
                <a:lnTo>
                  <a:pt x="266699" y="5740"/>
                </a:lnTo>
                <a:lnTo>
                  <a:pt x="266420" y="5638"/>
                </a:lnTo>
                <a:lnTo>
                  <a:pt x="261340" y="4635"/>
                </a:lnTo>
                <a:lnTo>
                  <a:pt x="256171" y="3822"/>
                </a:lnTo>
                <a:lnTo>
                  <a:pt x="250926" y="3086"/>
                </a:lnTo>
                <a:lnTo>
                  <a:pt x="239703" y="1768"/>
                </a:lnTo>
                <a:lnTo>
                  <a:pt x="228355" y="800"/>
                </a:lnTo>
                <a:lnTo>
                  <a:pt x="216802" y="203"/>
                </a:lnTo>
                <a:lnTo>
                  <a:pt x="205066" y="0"/>
                </a:lnTo>
                <a:close/>
              </a:path>
              <a:path w="323214" h="222885">
                <a:moveTo>
                  <a:pt x="266496" y="5537"/>
                </a:moveTo>
                <a:close/>
              </a:path>
            </a:pathLst>
          </a:custGeom>
          <a:solidFill>
            <a:srgbClr val="DD4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94402" y="2907414"/>
            <a:ext cx="117759" cy="240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62385" y="2984221"/>
            <a:ext cx="483234" cy="210185"/>
          </a:xfrm>
          <a:custGeom>
            <a:avLst/>
            <a:gdLst/>
            <a:ahLst/>
            <a:cxnLst/>
            <a:rect l="l" t="t" r="r" b="b"/>
            <a:pathLst>
              <a:path w="483234" h="210185">
                <a:moveTo>
                  <a:pt x="72750" y="61389"/>
                </a:moveTo>
                <a:lnTo>
                  <a:pt x="28953" y="66608"/>
                </a:lnTo>
                <a:lnTo>
                  <a:pt x="0" y="87482"/>
                </a:lnTo>
                <a:lnTo>
                  <a:pt x="0" y="144925"/>
                </a:lnTo>
                <a:lnTo>
                  <a:pt x="42105" y="183366"/>
                </a:lnTo>
                <a:lnTo>
                  <a:pt x="89348" y="197460"/>
                </a:lnTo>
                <a:lnTo>
                  <a:pt x="149260" y="206705"/>
                </a:lnTo>
                <a:lnTo>
                  <a:pt x="218249" y="210025"/>
                </a:lnTo>
                <a:lnTo>
                  <a:pt x="307198" y="204770"/>
                </a:lnTo>
                <a:lnTo>
                  <a:pt x="373550" y="190745"/>
                </a:lnTo>
                <a:lnTo>
                  <a:pt x="420613" y="170554"/>
                </a:lnTo>
                <a:lnTo>
                  <a:pt x="451699" y="146804"/>
                </a:lnTo>
                <a:lnTo>
                  <a:pt x="479173" y="99054"/>
                </a:lnTo>
                <a:lnTo>
                  <a:pt x="482299" y="74943"/>
                </a:lnTo>
                <a:lnTo>
                  <a:pt x="193471" y="74943"/>
                </a:lnTo>
                <a:lnTo>
                  <a:pt x="169379" y="74757"/>
                </a:lnTo>
                <a:lnTo>
                  <a:pt x="122517" y="66035"/>
                </a:lnTo>
                <a:lnTo>
                  <a:pt x="72750" y="61389"/>
                </a:lnTo>
                <a:close/>
              </a:path>
              <a:path w="483234" h="210185">
                <a:moveTo>
                  <a:pt x="465483" y="0"/>
                </a:moveTo>
                <a:lnTo>
                  <a:pt x="434495" y="1524"/>
                </a:lnTo>
                <a:lnTo>
                  <a:pt x="393025" y="8395"/>
                </a:lnTo>
                <a:lnTo>
                  <a:pt x="344614" y="13492"/>
                </a:lnTo>
                <a:lnTo>
                  <a:pt x="286079" y="20673"/>
                </a:lnTo>
                <a:lnTo>
                  <a:pt x="248961" y="34436"/>
                </a:lnTo>
                <a:lnTo>
                  <a:pt x="225998" y="50754"/>
                </a:lnTo>
                <a:lnTo>
                  <a:pt x="209923" y="65599"/>
                </a:lnTo>
                <a:lnTo>
                  <a:pt x="193471" y="74943"/>
                </a:lnTo>
                <a:lnTo>
                  <a:pt x="482299" y="74943"/>
                </a:lnTo>
                <a:lnTo>
                  <a:pt x="482654" y="58394"/>
                </a:lnTo>
                <a:lnTo>
                  <a:pt x="483000" y="39580"/>
                </a:lnTo>
                <a:lnTo>
                  <a:pt x="483061" y="20673"/>
                </a:lnTo>
                <a:lnTo>
                  <a:pt x="482447" y="10940"/>
                </a:lnTo>
                <a:lnTo>
                  <a:pt x="465483" y="0"/>
                </a:lnTo>
                <a:close/>
              </a:path>
            </a:pathLst>
          </a:custGeom>
          <a:solidFill>
            <a:srgbClr val="E24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62385" y="2940272"/>
            <a:ext cx="482600" cy="196850"/>
          </a:xfrm>
          <a:custGeom>
            <a:avLst/>
            <a:gdLst/>
            <a:ahLst/>
            <a:cxnLst/>
            <a:rect l="l" t="t" r="r" b="b"/>
            <a:pathLst>
              <a:path w="482600" h="196850">
                <a:moveTo>
                  <a:pt x="125790" y="57264"/>
                </a:moveTo>
                <a:lnTo>
                  <a:pt x="80537" y="62210"/>
                </a:lnTo>
                <a:lnTo>
                  <a:pt x="40141" y="76167"/>
                </a:lnTo>
                <a:lnTo>
                  <a:pt x="11122" y="99215"/>
                </a:lnTo>
                <a:lnTo>
                  <a:pt x="0" y="131432"/>
                </a:lnTo>
                <a:lnTo>
                  <a:pt x="11125" y="152008"/>
                </a:lnTo>
                <a:lnTo>
                  <a:pt x="42105" y="169879"/>
                </a:lnTo>
                <a:lnTo>
                  <a:pt x="89348" y="183971"/>
                </a:lnTo>
                <a:lnTo>
                  <a:pt x="149260" y="193213"/>
                </a:lnTo>
                <a:lnTo>
                  <a:pt x="218249" y="196532"/>
                </a:lnTo>
                <a:lnTo>
                  <a:pt x="307198" y="191279"/>
                </a:lnTo>
                <a:lnTo>
                  <a:pt x="373550" y="177258"/>
                </a:lnTo>
                <a:lnTo>
                  <a:pt x="420613" y="157073"/>
                </a:lnTo>
                <a:lnTo>
                  <a:pt x="451699" y="133330"/>
                </a:lnTo>
                <a:lnTo>
                  <a:pt x="479173" y="85593"/>
                </a:lnTo>
                <a:lnTo>
                  <a:pt x="482300" y="61443"/>
                </a:lnTo>
                <a:lnTo>
                  <a:pt x="193471" y="61443"/>
                </a:lnTo>
                <a:lnTo>
                  <a:pt x="169379" y="61252"/>
                </a:lnTo>
                <a:lnTo>
                  <a:pt x="125790" y="57264"/>
                </a:lnTo>
                <a:close/>
              </a:path>
              <a:path w="482600" h="196850">
                <a:moveTo>
                  <a:pt x="344614" y="0"/>
                </a:moveTo>
                <a:lnTo>
                  <a:pt x="286079" y="7184"/>
                </a:lnTo>
                <a:lnTo>
                  <a:pt x="248961" y="20948"/>
                </a:lnTo>
                <a:lnTo>
                  <a:pt x="225998" y="37264"/>
                </a:lnTo>
                <a:lnTo>
                  <a:pt x="209923" y="52105"/>
                </a:lnTo>
                <a:lnTo>
                  <a:pt x="193471" y="61443"/>
                </a:lnTo>
                <a:lnTo>
                  <a:pt x="482300" y="61443"/>
                </a:lnTo>
                <a:lnTo>
                  <a:pt x="482447" y="54889"/>
                </a:lnTo>
                <a:lnTo>
                  <a:pt x="471608" y="33136"/>
                </a:lnTo>
                <a:lnTo>
                  <a:pt x="442058" y="15043"/>
                </a:lnTo>
                <a:lnTo>
                  <a:pt x="398244" y="3150"/>
                </a:lnTo>
                <a:lnTo>
                  <a:pt x="344614" y="0"/>
                </a:lnTo>
                <a:close/>
              </a:path>
            </a:pathLst>
          </a:custGeom>
          <a:solidFill>
            <a:srgbClr val="E24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80485" y="2955893"/>
            <a:ext cx="450215" cy="165735"/>
          </a:xfrm>
          <a:custGeom>
            <a:avLst/>
            <a:gdLst/>
            <a:ahLst/>
            <a:cxnLst/>
            <a:rect l="l" t="t" r="r" b="b"/>
            <a:pathLst>
              <a:path w="450215" h="165735">
                <a:moveTo>
                  <a:pt x="102452" y="54595"/>
                </a:moveTo>
                <a:lnTo>
                  <a:pt x="52546" y="62072"/>
                </a:lnTo>
                <a:lnTo>
                  <a:pt x="14889" y="80782"/>
                </a:lnTo>
                <a:lnTo>
                  <a:pt x="0" y="111264"/>
                </a:lnTo>
                <a:lnTo>
                  <a:pt x="9757" y="127830"/>
                </a:lnTo>
                <a:lnTo>
                  <a:pt x="37324" y="142573"/>
                </a:lnTo>
                <a:lnTo>
                  <a:pt x="80137" y="154426"/>
                </a:lnTo>
                <a:lnTo>
                  <a:pt x="135635" y="162320"/>
                </a:lnTo>
                <a:lnTo>
                  <a:pt x="201256" y="165188"/>
                </a:lnTo>
                <a:lnTo>
                  <a:pt x="297209" y="159825"/>
                </a:lnTo>
                <a:lnTo>
                  <a:pt x="364715" y="145785"/>
                </a:lnTo>
                <a:lnTo>
                  <a:pt x="408760" y="126143"/>
                </a:lnTo>
                <a:lnTo>
                  <a:pt x="446426" y="82354"/>
                </a:lnTo>
                <a:lnTo>
                  <a:pt x="450075" y="57810"/>
                </a:lnTo>
                <a:lnTo>
                  <a:pt x="154089" y="57810"/>
                </a:lnTo>
                <a:lnTo>
                  <a:pt x="102452" y="54595"/>
                </a:lnTo>
                <a:close/>
              </a:path>
              <a:path w="450215" h="165735">
                <a:moveTo>
                  <a:pt x="330606" y="0"/>
                </a:moveTo>
                <a:lnTo>
                  <a:pt x="264727" y="8527"/>
                </a:lnTo>
                <a:lnTo>
                  <a:pt x="225552" y="24977"/>
                </a:lnTo>
                <a:lnTo>
                  <a:pt x="201664" y="42945"/>
                </a:lnTo>
                <a:lnTo>
                  <a:pt x="181648" y="56025"/>
                </a:lnTo>
                <a:lnTo>
                  <a:pt x="154089" y="57810"/>
                </a:lnTo>
                <a:lnTo>
                  <a:pt x="450075" y="57810"/>
                </a:lnTo>
                <a:lnTo>
                  <a:pt x="450113" y="53060"/>
                </a:lnTo>
                <a:lnTo>
                  <a:pt x="441772" y="34307"/>
                </a:lnTo>
                <a:lnTo>
                  <a:pt x="417910" y="16690"/>
                </a:lnTo>
                <a:lnTo>
                  <a:pt x="380274" y="3993"/>
                </a:lnTo>
                <a:lnTo>
                  <a:pt x="330606" y="0"/>
                </a:lnTo>
                <a:close/>
              </a:path>
            </a:pathLst>
          </a:custGeom>
          <a:solidFill>
            <a:srgbClr val="F2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46953" y="3397894"/>
            <a:ext cx="1748301" cy="888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58124" y="2990057"/>
            <a:ext cx="106045" cy="42545"/>
          </a:xfrm>
          <a:custGeom>
            <a:avLst/>
            <a:gdLst/>
            <a:ahLst/>
            <a:cxnLst/>
            <a:rect l="l" t="t" r="r" b="b"/>
            <a:pathLst>
              <a:path w="106045" h="42544">
                <a:moveTo>
                  <a:pt x="52959" y="0"/>
                </a:moveTo>
                <a:lnTo>
                  <a:pt x="32345" y="1653"/>
                </a:lnTo>
                <a:lnTo>
                  <a:pt x="15511" y="6164"/>
                </a:lnTo>
                <a:lnTo>
                  <a:pt x="4161" y="12853"/>
                </a:lnTo>
                <a:lnTo>
                  <a:pt x="0" y="21043"/>
                </a:lnTo>
                <a:lnTo>
                  <a:pt x="4161" y="29247"/>
                </a:lnTo>
                <a:lnTo>
                  <a:pt x="15511" y="35939"/>
                </a:lnTo>
                <a:lnTo>
                  <a:pt x="32345" y="40448"/>
                </a:lnTo>
                <a:lnTo>
                  <a:pt x="52959" y="42100"/>
                </a:lnTo>
                <a:lnTo>
                  <a:pt x="73580" y="40448"/>
                </a:lnTo>
                <a:lnTo>
                  <a:pt x="90417" y="35939"/>
                </a:lnTo>
                <a:lnTo>
                  <a:pt x="101768" y="29247"/>
                </a:lnTo>
                <a:lnTo>
                  <a:pt x="105930" y="21043"/>
                </a:lnTo>
                <a:lnTo>
                  <a:pt x="101768" y="12853"/>
                </a:lnTo>
                <a:lnTo>
                  <a:pt x="90417" y="6164"/>
                </a:lnTo>
                <a:lnTo>
                  <a:pt x="73580" y="1653"/>
                </a:lnTo>
                <a:lnTo>
                  <a:pt x="52959" y="0"/>
                </a:lnTo>
                <a:close/>
              </a:path>
            </a:pathLst>
          </a:custGeom>
          <a:solidFill>
            <a:srgbClr val="BF3F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69343" y="2997706"/>
            <a:ext cx="83820" cy="26034"/>
          </a:xfrm>
          <a:custGeom>
            <a:avLst/>
            <a:gdLst/>
            <a:ahLst/>
            <a:cxnLst/>
            <a:rect l="l" t="t" r="r" b="b"/>
            <a:pathLst>
              <a:path w="83820" h="26035">
                <a:moveTo>
                  <a:pt x="41744" y="0"/>
                </a:moveTo>
                <a:lnTo>
                  <a:pt x="25492" y="999"/>
                </a:lnTo>
                <a:lnTo>
                  <a:pt x="12223" y="3729"/>
                </a:lnTo>
                <a:lnTo>
                  <a:pt x="3279" y="7784"/>
                </a:lnTo>
                <a:lnTo>
                  <a:pt x="0" y="12763"/>
                </a:lnTo>
                <a:lnTo>
                  <a:pt x="3279" y="17738"/>
                </a:lnTo>
                <a:lnTo>
                  <a:pt x="12223" y="21799"/>
                </a:lnTo>
                <a:lnTo>
                  <a:pt x="25492" y="24536"/>
                </a:lnTo>
                <a:lnTo>
                  <a:pt x="41744" y="25539"/>
                </a:lnTo>
                <a:lnTo>
                  <a:pt x="57991" y="24536"/>
                </a:lnTo>
                <a:lnTo>
                  <a:pt x="71261" y="21799"/>
                </a:lnTo>
                <a:lnTo>
                  <a:pt x="80208" y="17738"/>
                </a:lnTo>
                <a:lnTo>
                  <a:pt x="83489" y="12763"/>
                </a:lnTo>
                <a:lnTo>
                  <a:pt x="80208" y="7784"/>
                </a:lnTo>
                <a:lnTo>
                  <a:pt x="71261" y="3729"/>
                </a:lnTo>
                <a:lnTo>
                  <a:pt x="57991" y="999"/>
                </a:lnTo>
                <a:lnTo>
                  <a:pt x="41744" y="0"/>
                </a:lnTo>
                <a:close/>
              </a:path>
            </a:pathLst>
          </a:custGeom>
          <a:solidFill>
            <a:srgbClr val="FFC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19011" y="1757375"/>
            <a:ext cx="434340" cy="179070"/>
          </a:xfrm>
          <a:custGeom>
            <a:avLst/>
            <a:gdLst/>
            <a:ahLst/>
            <a:cxnLst/>
            <a:rect l="l" t="t" r="r" b="b"/>
            <a:pathLst>
              <a:path w="434340" h="179069">
                <a:moveTo>
                  <a:pt x="0" y="179006"/>
                </a:moveTo>
                <a:lnTo>
                  <a:pt x="434263" y="179006"/>
                </a:lnTo>
                <a:lnTo>
                  <a:pt x="434263" y="0"/>
                </a:lnTo>
                <a:lnTo>
                  <a:pt x="0" y="0"/>
                </a:lnTo>
                <a:lnTo>
                  <a:pt x="0" y="179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19003" y="1679394"/>
            <a:ext cx="434340" cy="78105"/>
          </a:xfrm>
          <a:custGeom>
            <a:avLst/>
            <a:gdLst/>
            <a:ahLst/>
            <a:cxnLst/>
            <a:rect l="l" t="t" r="r" b="b"/>
            <a:pathLst>
              <a:path w="434340" h="78105">
                <a:moveTo>
                  <a:pt x="181863" y="0"/>
                </a:moveTo>
                <a:lnTo>
                  <a:pt x="94911" y="4876"/>
                </a:lnTo>
                <a:lnTo>
                  <a:pt x="46983" y="14625"/>
                </a:lnTo>
                <a:lnTo>
                  <a:pt x="21029" y="36559"/>
                </a:lnTo>
                <a:lnTo>
                  <a:pt x="0" y="77990"/>
                </a:lnTo>
                <a:lnTo>
                  <a:pt x="434251" y="77990"/>
                </a:lnTo>
                <a:lnTo>
                  <a:pt x="181863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60444" y="1834297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64" y="0"/>
                </a:lnTo>
              </a:path>
            </a:pathLst>
          </a:custGeom>
          <a:ln w="25146">
            <a:solidFill>
              <a:srgbClr val="4CB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17969" y="189780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5950" y="0"/>
                </a:lnTo>
              </a:path>
            </a:pathLst>
          </a:custGeom>
          <a:ln w="18161">
            <a:solidFill>
              <a:srgbClr val="4CB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79432" y="179829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00" y="0"/>
                </a:lnTo>
              </a:path>
            </a:pathLst>
          </a:custGeom>
          <a:ln w="32194">
            <a:solidFill>
              <a:srgbClr val="4CB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80484" y="1852009"/>
            <a:ext cx="638810" cy="317500"/>
          </a:xfrm>
          <a:custGeom>
            <a:avLst/>
            <a:gdLst/>
            <a:ahLst/>
            <a:cxnLst/>
            <a:rect l="l" t="t" r="r" b="b"/>
            <a:pathLst>
              <a:path w="638809" h="317500">
                <a:moveTo>
                  <a:pt x="618998" y="0"/>
                </a:moveTo>
                <a:lnTo>
                  <a:pt x="67691" y="0"/>
                </a:lnTo>
                <a:lnTo>
                  <a:pt x="60175" y="1440"/>
                </a:lnTo>
                <a:lnTo>
                  <a:pt x="54030" y="5368"/>
                </a:lnTo>
                <a:lnTo>
                  <a:pt x="49883" y="11197"/>
                </a:lnTo>
                <a:lnTo>
                  <a:pt x="48361" y="18338"/>
                </a:lnTo>
                <a:lnTo>
                  <a:pt x="0" y="298843"/>
                </a:lnTo>
                <a:lnTo>
                  <a:pt x="1522" y="305982"/>
                </a:lnTo>
                <a:lnTo>
                  <a:pt x="5672" y="311807"/>
                </a:lnTo>
                <a:lnTo>
                  <a:pt x="11824" y="315731"/>
                </a:lnTo>
                <a:lnTo>
                  <a:pt x="19354" y="317169"/>
                </a:lnTo>
                <a:lnTo>
                  <a:pt x="570636" y="317169"/>
                </a:lnTo>
                <a:lnTo>
                  <a:pt x="638352" y="18338"/>
                </a:lnTo>
                <a:lnTo>
                  <a:pt x="636828" y="11197"/>
                </a:lnTo>
                <a:lnTo>
                  <a:pt x="632675" y="5368"/>
                </a:lnTo>
                <a:lnTo>
                  <a:pt x="626522" y="1440"/>
                </a:lnTo>
                <a:lnTo>
                  <a:pt x="618998" y="0"/>
                </a:lnTo>
                <a:close/>
              </a:path>
            </a:pathLst>
          </a:custGeom>
          <a:solidFill>
            <a:srgbClr val="D1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26646" y="1852003"/>
            <a:ext cx="642620" cy="337185"/>
          </a:xfrm>
          <a:custGeom>
            <a:avLst/>
            <a:gdLst/>
            <a:ahLst/>
            <a:cxnLst/>
            <a:rect l="l" t="t" r="r" b="b"/>
            <a:pathLst>
              <a:path w="642620" h="337185">
                <a:moveTo>
                  <a:pt x="574192" y="0"/>
                </a:moveTo>
                <a:lnTo>
                  <a:pt x="19469" y="0"/>
                </a:lnTo>
                <a:lnTo>
                  <a:pt x="11888" y="1530"/>
                </a:lnTo>
                <a:lnTo>
                  <a:pt x="5700" y="5703"/>
                </a:lnTo>
                <a:lnTo>
                  <a:pt x="1529" y="11888"/>
                </a:lnTo>
                <a:lnTo>
                  <a:pt x="0" y="19456"/>
                </a:lnTo>
                <a:lnTo>
                  <a:pt x="48640" y="317182"/>
                </a:lnTo>
                <a:lnTo>
                  <a:pt x="50173" y="324757"/>
                </a:lnTo>
                <a:lnTo>
                  <a:pt x="54351" y="330946"/>
                </a:lnTo>
                <a:lnTo>
                  <a:pt x="60540" y="335120"/>
                </a:lnTo>
                <a:lnTo>
                  <a:pt x="68110" y="336651"/>
                </a:lnTo>
                <a:lnTo>
                  <a:pt x="622858" y="336651"/>
                </a:lnTo>
                <a:lnTo>
                  <a:pt x="630438" y="335120"/>
                </a:lnTo>
                <a:lnTo>
                  <a:pt x="636627" y="330946"/>
                </a:lnTo>
                <a:lnTo>
                  <a:pt x="640798" y="324757"/>
                </a:lnTo>
                <a:lnTo>
                  <a:pt x="642327" y="317182"/>
                </a:lnTo>
                <a:lnTo>
                  <a:pt x="593648" y="19456"/>
                </a:lnTo>
                <a:lnTo>
                  <a:pt x="592121" y="11888"/>
                </a:lnTo>
                <a:lnTo>
                  <a:pt x="587954" y="5703"/>
                </a:lnTo>
                <a:lnTo>
                  <a:pt x="581770" y="1530"/>
                </a:lnTo>
                <a:lnTo>
                  <a:pt x="574192" y="0"/>
                </a:lnTo>
                <a:close/>
              </a:path>
            </a:pathLst>
          </a:custGeom>
          <a:solidFill>
            <a:srgbClr val="E2D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86831" y="1908858"/>
            <a:ext cx="539750" cy="212725"/>
          </a:xfrm>
          <a:custGeom>
            <a:avLst/>
            <a:gdLst/>
            <a:ahLst/>
            <a:cxnLst/>
            <a:rect l="l" t="t" r="r" b="b"/>
            <a:pathLst>
              <a:path w="539750" h="212725">
                <a:moveTo>
                  <a:pt x="439521" y="0"/>
                </a:moveTo>
                <a:lnTo>
                  <a:pt x="100114" y="0"/>
                </a:lnTo>
                <a:lnTo>
                  <a:pt x="86313" y="2786"/>
                </a:lnTo>
                <a:lnTo>
                  <a:pt x="75047" y="10382"/>
                </a:lnTo>
                <a:lnTo>
                  <a:pt x="67452" y="21645"/>
                </a:lnTo>
                <a:lnTo>
                  <a:pt x="64668" y="35432"/>
                </a:lnTo>
                <a:lnTo>
                  <a:pt x="64668" y="41643"/>
                </a:lnTo>
                <a:lnTo>
                  <a:pt x="39492" y="46727"/>
                </a:lnTo>
                <a:lnTo>
                  <a:pt x="18937" y="60593"/>
                </a:lnTo>
                <a:lnTo>
                  <a:pt x="5080" y="81157"/>
                </a:lnTo>
                <a:lnTo>
                  <a:pt x="0" y="106337"/>
                </a:lnTo>
                <a:lnTo>
                  <a:pt x="5080" y="131517"/>
                </a:lnTo>
                <a:lnTo>
                  <a:pt x="18937" y="152080"/>
                </a:lnTo>
                <a:lnTo>
                  <a:pt x="39492" y="165946"/>
                </a:lnTo>
                <a:lnTo>
                  <a:pt x="64668" y="171030"/>
                </a:lnTo>
                <a:lnTo>
                  <a:pt x="64668" y="177228"/>
                </a:lnTo>
                <a:lnTo>
                  <a:pt x="67452" y="191017"/>
                </a:lnTo>
                <a:lnTo>
                  <a:pt x="75047" y="202285"/>
                </a:lnTo>
                <a:lnTo>
                  <a:pt x="86313" y="209886"/>
                </a:lnTo>
                <a:lnTo>
                  <a:pt x="100114" y="212674"/>
                </a:lnTo>
                <a:lnTo>
                  <a:pt x="439521" y="212674"/>
                </a:lnTo>
                <a:lnTo>
                  <a:pt x="453317" y="209886"/>
                </a:lnTo>
                <a:lnTo>
                  <a:pt x="464575" y="202285"/>
                </a:lnTo>
                <a:lnTo>
                  <a:pt x="472161" y="191017"/>
                </a:lnTo>
                <a:lnTo>
                  <a:pt x="474941" y="177228"/>
                </a:lnTo>
                <a:lnTo>
                  <a:pt x="474941" y="171030"/>
                </a:lnTo>
                <a:lnTo>
                  <a:pt x="500123" y="165946"/>
                </a:lnTo>
                <a:lnTo>
                  <a:pt x="520692" y="152080"/>
                </a:lnTo>
                <a:lnTo>
                  <a:pt x="534561" y="131517"/>
                </a:lnTo>
                <a:lnTo>
                  <a:pt x="539648" y="106337"/>
                </a:lnTo>
                <a:lnTo>
                  <a:pt x="534561" y="81157"/>
                </a:lnTo>
                <a:lnTo>
                  <a:pt x="520692" y="60593"/>
                </a:lnTo>
                <a:lnTo>
                  <a:pt x="500123" y="46727"/>
                </a:lnTo>
                <a:lnTo>
                  <a:pt x="474941" y="41643"/>
                </a:lnTo>
                <a:lnTo>
                  <a:pt x="474941" y="35432"/>
                </a:lnTo>
                <a:lnTo>
                  <a:pt x="472161" y="21645"/>
                </a:lnTo>
                <a:lnTo>
                  <a:pt x="464575" y="10382"/>
                </a:lnTo>
                <a:lnTo>
                  <a:pt x="453317" y="2786"/>
                </a:lnTo>
                <a:lnTo>
                  <a:pt x="43952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19656" y="4925406"/>
            <a:ext cx="3636645" cy="115570"/>
          </a:xfrm>
          <a:custGeom>
            <a:avLst/>
            <a:gdLst/>
            <a:ahLst/>
            <a:cxnLst/>
            <a:rect l="l" t="t" r="r" b="b"/>
            <a:pathLst>
              <a:path w="3636645" h="115570">
                <a:moveTo>
                  <a:pt x="3507828" y="0"/>
                </a:moveTo>
                <a:lnTo>
                  <a:pt x="128536" y="0"/>
                </a:lnTo>
                <a:lnTo>
                  <a:pt x="0" y="115519"/>
                </a:lnTo>
                <a:lnTo>
                  <a:pt x="3636340" y="115519"/>
                </a:lnTo>
                <a:lnTo>
                  <a:pt x="3507828" y="0"/>
                </a:lnTo>
                <a:close/>
              </a:path>
            </a:pathLst>
          </a:custGeom>
          <a:solidFill>
            <a:srgbClr val="96C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07581" y="1688184"/>
            <a:ext cx="243204" cy="338455"/>
          </a:xfrm>
          <a:custGeom>
            <a:avLst/>
            <a:gdLst/>
            <a:ahLst/>
            <a:cxnLst/>
            <a:rect l="l" t="t" r="r" b="b"/>
            <a:pathLst>
              <a:path w="243204" h="338455">
                <a:moveTo>
                  <a:pt x="214007" y="0"/>
                </a:moveTo>
                <a:lnTo>
                  <a:pt x="168200" y="66418"/>
                </a:lnTo>
                <a:lnTo>
                  <a:pt x="126130" y="128626"/>
                </a:lnTo>
                <a:lnTo>
                  <a:pt x="88650" y="185277"/>
                </a:lnTo>
                <a:lnTo>
                  <a:pt x="56616" y="235026"/>
                </a:lnTo>
                <a:lnTo>
                  <a:pt x="30880" y="276526"/>
                </a:lnTo>
                <a:lnTo>
                  <a:pt x="1718" y="329396"/>
                </a:lnTo>
                <a:lnTo>
                  <a:pt x="0" y="338074"/>
                </a:lnTo>
                <a:lnTo>
                  <a:pt x="7540" y="333451"/>
                </a:lnTo>
                <a:lnTo>
                  <a:pt x="47046" y="287786"/>
                </a:lnTo>
                <a:lnTo>
                  <a:pt x="77074" y="249277"/>
                </a:lnTo>
                <a:lnTo>
                  <a:pt x="112662" y="202005"/>
                </a:lnTo>
                <a:lnTo>
                  <a:pt x="152842" y="147237"/>
                </a:lnTo>
                <a:lnTo>
                  <a:pt x="196645" y="86240"/>
                </a:lnTo>
                <a:lnTo>
                  <a:pt x="243103" y="20281"/>
                </a:lnTo>
                <a:lnTo>
                  <a:pt x="214007" y="0"/>
                </a:lnTo>
                <a:close/>
              </a:path>
            </a:pathLst>
          </a:custGeom>
          <a:solidFill>
            <a:srgbClr val="C6B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07562" y="1698302"/>
            <a:ext cx="243204" cy="328295"/>
          </a:xfrm>
          <a:custGeom>
            <a:avLst/>
            <a:gdLst/>
            <a:ahLst/>
            <a:cxnLst/>
            <a:rect l="l" t="t" r="r" b="b"/>
            <a:pathLst>
              <a:path w="243204" h="328294">
                <a:moveTo>
                  <a:pt x="228511" y="0"/>
                </a:moveTo>
                <a:lnTo>
                  <a:pt x="0" y="327888"/>
                </a:lnTo>
                <a:lnTo>
                  <a:pt x="7554" y="323334"/>
                </a:lnTo>
                <a:lnTo>
                  <a:pt x="47062" y="277673"/>
                </a:lnTo>
                <a:lnTo>
                  <a:pt x="77092" y="239164"/>
                </a:lnTo>
                <a:lnTo>
                  <a:pt x="112681" y="191892"/>
                </a:lnTo>
                <a:lnTo>
                  <a:pt x="152860" y="137122"/>
                </a:lnTo>
                <a:lnTo>
                  <a:pt x="196661" y="76123"/>
                </a:lnTo>
                <a:lnTo>
                  <a:pt x="243116" y="10159"/>
                </a:lnTo>
                <a:lnTo>
                  <a:pt x="228511" y="0"/>
                </a:lnTo>
                <a:close/>
              </a:path>
            </a:pathLst>
          </a:custGeom>
          <a:solidFill>
            <a:srgbClr val="D1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81362" y="1524011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73380" y="0"/>
                </a:moveTo>
                <a:lnTo>
                  <a:pt x="132170" y="2116"/>
                </a:lnTo>
                <a:lnTo>
                  <a:pt x="92830" y="14567"/>
                </a:lnTo>
                <a:lnTo>
                  <a:pt x="57502" y="36965"/>
                </a:lnTo>
                <a:lnTo>
                  <a:pt x="28330" y="68923"/>
                </a:lnTo>
                <a:lnTo>
                  <a:pt x="8609" y="107449"/>
                </a:lnTo>
                <a:lnTo>
                  <a:pt x="0" y="148387"/>
                </a:lnTo>
                <a:lnTo>
                  <a:pt x="2114" y="189597"/>
                </a:lnTo>
                <a:lnTo>
                  <a:pt x="14564" y="228938"/>
                </a:lnTo>
                <a:lnTo>
                  <a:pt x="36962" y="264272"/>
                </a:lnTo>
                <a:lnTo>
                  <a:pt x="68919" y="293459"/>
                </a:lnTo>
                <a:lnTo>
                  <a:pt x="107451" y="313175"/>
                </a:lnTo>
                <a:lnTo>
                  <a:pt x="148393" y="321783"/>
                </a:lnTo>
                <a:lnTo>
                  <a:pt x="189606" y="319667"/>
                </a:lnTo>
                <a:lnTo>
                  <a:pt x="228950" y="307214"/>
                </a:lnTo>
                <a:lnTo>
                  <a:pt x="264288" y="284811"/>
                </a:lnTo>
                <a:lnTo>
                  <a:pt x="293481" y="252844"/>
                </a:lnTo>
                <a:lnTo>
                  <a:pt x="313189" y="214320"/>
                </a:lnTo>
                <a:lnTo>
                  <a:pt x="321786" y="173380"/>
                </a:lnTo>
                <a:lnTo>
                  <a:pt x="319662" y="132167"/>
                </a:lnTo>
                <a:lnTo>
                  <a:pt x="307203" y="92824"/>
                </a:lnTo>
                <a:lnTo>
                  <a:pt x="284800" y="57494"/>
                </a:lnTo>
                <a:lnTo>
                  <a:pt x="252841" y="28321"/>
                </a:lnTo>
                <a:lnTo>
                  <a:pt x="214318" y="8605"/>
                </a:lnTo>
                <a:lnTo>
                  <a:pt x="173380" y="0"/>
                </a:lnTo>
                <a:close/>
              </a:path>
            </a:pathLst>
          </a:custGeom>
          <a:solidFill>
            <a:srgbClr val="11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94094" y="1534210"/>
            <a:ext cx="298450" cy="298450"/>
          </a:xfrm>
          <a:custGeom>
            <a:avLst/>
            <a:gdLst/>
            <a:ahLst/>
            <a:cxnLst/>
            <a:rect l="l" t="t" r="r" b="b"/>
            <a:pathLst>
              <a:path w="298450" h="298450">
                <a:moveTo>
                  <a:pt x="151955" y="0"/>
                </a:moveTo>
                <a:lnTo>
                  <a:pt x="94198" y="10445"/>
                </a:lnTo>
                <a:lnTo>
                  <a:pt x="45568" y="41732"/>
                </a:lnTo>
                <a:lnTo>
                  <a:pt x="5925" y="107194"/>
                </a:lnTo>
                <a:lnTo>
                  <a:pt x="0" y="152884"/>
                </a:lnTo>
                <a:lnTo>
                  <a:pt x="8085" y="197836"/>
                </a:lnTo>
                <a:lnTo>
                  <a:pt x="29561" y="238606"/>
                </a:lnTo>
                <a:lnTo>
                  <a:pt x="63807" y="271752"/>
                </a:lnTo>
                <a:lnTo>
                  <a:pt x="107123" y="292510"/>
                </a:lnTo>
                <a:lnTo>
                  <a:pt x="152873" y="298425"/>
                </a:lnTo>
                <a:lnTo>
                  <a:pt x="197863" y="290286"/>
                </a:lnTo>
                <a:lnTo>
                  <a:pt x="200850" y="288706"/>
                </a:lnTo>
                <a:lnTo>
                  <a:pt x="152629" y="288706"/>
                </a:lnTo>
                <a:lnTo>
                  <a:pt x="109862" y="283178"/>
                </a:lnTo>
                <a:lnTo>
                  <a:pt x="77605" y="267752"/>
                </a:lnTo>
                <a:lnTo>
                  <a:pt x="66589" y="267752"/>
                </a:lnTo>
                <a:lnTo>
                  <a:pt x="69357" y="263764"/>
                </a:lnTo>
                <a:lnTo>
                  <a:pt x="37352" y="232783"/>
                </a:lnTo>
                <a:lnTo>
                  <a:pt x="17284" y="194671"/>
                </a:lnTo>
                <a:lnTo>
                  <a:pt x="9732" y="152650"/>
                </a:lnTo>
                <a:lnTo>
                  <a:pt x="15276" y="109939"/>
                </a:lnTo>
                <a:lnTo>
                  <a:pt x="34496" y="69759"/>
                </a:lnTo>
                <a:lnTo>
                  <a:pt x="73605" y="31876"/>
                </a:lnTo>
                <a:lnTo>
                  <a:pt x="124297" y="11987"/>
                </a:lnTo>
                <a:lnTo>
                  <a:pt x="151768" y="9743"/>
                </a:lnTo>
                <a:lnTo>
                  <a:pt x="200653" y="9743"/>
                </a:lnTo>
                <a:lnTo>
                  <a:pt x="180811" y="3336"/>
                </a:lnTo>
                <a:lnTo>
                  <a:pt x="151955" y="0"/>
                </a:lnTo>
                <a:close/>
              </a:path>
              <a:path w="298450" h="298450">
                <a:moveTo>
                  <a:pt x="200653" y="9743"/>
                </a:moveTo>
                <a:lnTo>
                  <a:pt x="151768" y="9743"/>
                </a:lnTo>
                <a:lnTo>
                  <a:pt x="178772" y="12879"/>
                </a:lnTo>
                <a:lnTo>
                  <a:pt x="204698" y="21277"/>
                </a:lnTo>
                <a:lnTo>
                  <a:pt x="228933" y="34821"/>
                </a:lnTo>
                <a:lnTo>
                  <a:pt x="260936" y="65793"/>
                </a:lnTo>
                <a:lnTo>
                  <a:pt x="281001" y="103895"/>
                </a:lnTo>
                <a:lnTo>
                  <a:pt x="288547" y="145907"/>
                </a:lnTo>
                <a:lnTo>
                  <a:pt x="282996" y="188611"/>
                </a:lnTo>
                <a:lnTo>
                  <a:pt x="263769" y="228788"/>
                </a:lnTo>
                <a:lnTo>
                  <a:pt x="232808" y="260928"/>
                </a:lnTo>
                <a:lnTo>
                  <a:pt x="194686" y="281095"/>
                </a:lnTo>
                <a:lnTo>
                  <a:pt x="152629" y="288706"/>
                </a:lnTo>
                <a:lnTo>
                  <a:pt x="200850" y="288706"/>
                </a:lnTo>
                <a:lnTo>
                  <a:pt x="238644" y="268719"/>
                </a:lnTo>
                <a:lnTo>
                  <a:pt x="271770" y="234351"/>
                </a:lnTo>
                <a:lnTo>
                  <a:pt x="292329" y="191365"/>
                </a:lnTo>
                <a:lnTo>
                  <a:pt x="298248" y="145668"/>
                </a:lnTo>
                <a:lnTo>
                  <a:pt x="290131" y="100691"/>
                </a:lnTo>
                <a:lnTo>
                  <a:pt x="268582" y="59867"/>
                </a:lnTo>
                <a:lnTo>
                  <a:pt x="234203" y="26630"/>
                </a:lnTo>
                <a:lnTo>
                  <a:pt x="208454" y="12262"/>
                </a:lnTo>
                <a:lnTo>
                  <a:pt x="200653" y="9743"/>
                </a:lnTo>
                <a:close/>
              </a:path>
              <a:path w="298450" h="298450">
                <a:moveTo>
                  <a:pt x="69611" y="263929"/>
                </a:moveTo>
                <a:lnTo>
                  <a:pt x="66589" y="267752"/>
                </a:lnTo>
                <a:lnTo>
                  <a:pt x="77605" y="267752"/>
                </a:lnTo>
                <a:lnTo>
                  <a:pt x="69611" y="263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27060" y="1966672"/>
            <a:ext cx="471805" cy="222885"/>
          </a:xfrm>
          <a:custGeom>
            <a:avLst/>
            <a:gdLst/>
            <a:ahLst/>
            <a:cxnLst/>
            <a:rect l="l" t="t" r="r" b="b"/>
            <a:pathLst>
              <a:path w="471804" h="222885">
                <a:moveTo>
                  <a:pt x="0" y="132397"/>
                </a:moveTo>
                <a:lnTo>
                  <a:pt x="0" y="222656"/>
                </a:lnTo>
                <a:lnTo>
                  <a:pt x="471665" y="222656"/>
                </a:lnTo>
                <a:lnTo>
                  <a:pt x="471665" y="134188"/>
                </a:lnTo>
                <a:lnTo>
                  <a:pt x="9372" y="134188"/>
                </a:lnTo>
                <a:lnTo>
                  <a:pt x="4470" y="133540"/>
                </a:lnTo>
                <a:lnTo>
                  <a:pt x="0" y="132397"/>
                </a:lnTo>
                <a:close/>
              </a:path>
              <a:path w="471804" h="222885">
                <a:moveTo>
                  <a:pt x="471665" y="71729"/>
                </a:moveTo>
                <a:lnTo>
                  <a:pt x="14401" y="71729"/>
                </a:lnTo>
                <a:lnTo>
                  <a:pt x="31302" y="74180"/>
                </a:lnTo>
                <a:lnTo>
                  <a:pt x="45118" y="80867"/>
                </a:lnTo>
                <a:lnTo>
                  <a:pt x="54440" y="90792"/>
                </a:lnTo>
                <a:lnTo>
                  <a:pt x="57861" y="102958"/>
                </a:lnTo>
                <a:lnTo>
                  <a:pt x="54440" y="115114"/>
                </a:lnTo>
                <a:lnTo>
                  <a:pt x="45118" y="125041"/>
                </a:lnTo>
                <a:lnTo>
                  <a:pt x="31302" y="131733"/>
                </a:lnTo>
                <a:lnTo>
                  <a:pt x="14401" y="134188"/>
                </a:lnTo>
                <a:lnTo>
                  <a:pt x="471665" y="134188"/>
                </a:lnTo>
                <a:lnTo>
                  <a:pt x="471665" y="71729"/>
                </a:lnTo>
                <a:close/>
              </a:path>
              <a:path w="471804" h="222885">
                <a:moveTo>
                  <a:pt x="471665" y="0"/>
                </a:moveTo>
                <a:lnTo>
                  <a:pt x="0" y="0"/>
                </a:lnTo>
                <a:lnTo>
                  <a:pt x="0" y="73494"/>
                </a:lnTo>
                <a:lnTo>
                  <a:pt x="4470" y="72351"/>
                </a:lnTo>
                <a:lnTo>
                  <a:pt x="9372" y="71729"/>
                </a:lnTo>
                <a:lnTo>
                  <a:pt x="471665" y="71729"/>
                </a:lnTo>
                <a:lnTo>
                  <a:pt x="471665" y="0"/>
                </a:lnTo>
                <a:close/>
              </a:path>
            </a:pathLst>
          </a:custGeom>
          <a:solidFill>
            <a:srgbClr val="FFE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27079" y="1869668"/>
            <a:ext cx="471805" cy="97155"/>
          </a:xfrm>
          <a:custGeom>
            <a:avLst/>
            <a:gdLst/>
            <a:ahLst/>
            <a:cxnLst/>
            <a:rect l="l" t="t" r="r" b="b"/>
            <a:pathLst>
              <a:path w="471804" h="97155">
                <a:moveTo>
                  <a:pt x="274104" y="0"/>
                </a:moveTo>
                <a:lnTo>
                  <a:pt x="0" y="97015"/>
                </a:lnTo>
                <a:lnTo>
                  <a:pt x="471639" y="97015"/>
                </a:lnTo>
                <a:lnTo>
                  <a:pt x="448808" y="45478"/>
                </a:lnTo>
                <a:lnTo>
                  <a:pt x="420620" y="18194"/>
                </a:lnTo>
                <a:lnTo>
                  <a:pt x="368559" y="6066"/>
                </a:lnTo>
                <a:lnTo>
                  <a:pt x="274104" y="0"/>
                </a:lnTo>
                <a:close/>
              </a:path>
            </a:pathLst>
          </a:custGeom>
          <a:solidFill>
            <a:srgbClr val="F4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34338" y="1999564"/>
            <a:ext cx="76111" cy="7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81323" y="206912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511" y="0"/>
                </a:moveTo>
                <a:lnTo>
                  <a:pt x="7061" y="0"/>
                </a:lnTo>
                <a:lnTo>
                  <a:pt x="0" y="7048"/>
                </a:lnTo>
                <a:lnTo>
                  <a:pt x="0" y="24498"/>
                </a:lnTo>
                <a:lnTo>
                  <a:pt x="7061" y="31584"/>
                </a:lnTo>
                <a:lnTo>
                  <a:pt x="24511" y="31584"/>
                </a:lnTo>
                <a:lnTo>
                  <a:pt x="31559" y="24498"/>
                </a:lnTo>
                <a:lnTo>
                  <a:pt x="31559" y="7048"/>
                </a:lnTo>
                <a:lnTo>
                  <a:pt x="24511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85556" y="212227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761" y="0"/>
                </a:moveTo>
                <a:lnTo>
                  <a:pt x="12060" y="1551"/>
                </a:lnTo>
                <a:lnTo>
                  <a:pt x="5780" y="5784"/>
                </a:lnTo>
                <a:lnTo>
                  <a:pt x="1549" y="12065"/>
                </a:lnTo>
                <a:lnTo>
                  <a:pt x="0" y="19761"/>
                </a:lnTo>
                <a:lnTo>
                  <a:pt x="1549" y="27463"/>
                </a:lnTo>
                <a:lnTo>
                  <a:pt x="5780" y="33748"/>
                </a:lnTo>
                <a:lnTo>
                  <a:pt x="12060" y="37983"/>
                </a:lnTo>
                <a:lnTo>
                  <a:pt x="19761" y="39535"/>
                </a:lnTo>
                <a:lnTo>
                  <a:pt x="27458" y="37983"/>
                </a:lnTo>
                <a:lnTo>
                  <a:pt x="33743" y="33748"/>
                </a:lnTo>
                <a:lnTo>
                  <a:pt x="37981" y="27463"/>
                </a:lnTo>
                <a:lnTo>
                  <a:pt x="39535" y="19761"/>
                </a:lnTo>
                <a:lnTo>
                  <a:pt x="37981" y="12065"/>
                </a:lnTo>
                <a:lnTo>
                  <a:pt x="33743" y="5784"/>
                </a:lnTo>
                <a:lnTo>
                  <a:pt x="27458" y="1551"/>
                </a:lnTo>
                <a:lnTo>
                  <a:pt x="19761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71413" y="1999759"/>
            <a:ext cx="79019" cy="79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71413" y="21144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9" y="2412"/>
                </a:lnTo>
                <a:lnTo>
                  <a:pt x="9005" y="8993"/>
                </a:lnTo>
                <a:lnTo>
                  <a:pt x="2416" y="18757"/>
                </a:lnTo>
                <a:lnTo>
                  <a:pt x="0" y="30721"/>
                </a:lnTo>
                <a:lnTo>
                  <a:pt x="2416" y="42682"/>
                </a:lnTo>
                <a:lnTo>
                  <a:pt x="9005" y="52443"/>
                </a:lnTo>
                <a:lnTo>
                  <a:pt x="18779" y="59019"/>
                </a:lnTo>
                <a:lnTo>
                  <a:pt x="30746" y="61429"/>
                </a:lnTo>
                <a:lnTo>
                  <a:pt x="42702" y="59019"/>
                </a:lnTo>
                <a:lnTo>
                  <a:pt x="52463" y="52443"/>
                </a:lnTo>
                <a:lnTo>
                  <a:pt x="59043" y="42682"/>
                </a:lnTo>
                <a:lnTo>
                  <a:pt x="61455" y="30721"/>
                </a:lnTo>
                <a:lnTo>
                  <a:pt x="59043" y="18757"/>
                </a:lnTo>
                <a:lnTo>
                  <a:pt x="52463" y="8993"/>
                </a:lnTo>
                <a:lnTo>
                  <a:pt x="42702" y="2412"/>
                </a:lnTo>
                <a:lnTo>
                  <a:pt x="30746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67780" y="213330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683" y="0"/>
                </a:lnTo>
                <a:lnTo>
                  <a:pt x="0" y="7683"/>
                </a:lnTo>
                <a:lnTo>
                  <a:pt x="0" y="26669"/>
                </a:lnTo>
                <a:lnTo>
                  <a:pt x="7683" y="34353"/>
                </a:lnTo>
                <a:lnTo>
                  <a:pt x="26657" y="34353"/>
                </a:lnTo>
                <a:lnTo>
                  <a:pt x="34340" y="26669"/>
                </a:lnTo>
                <a:lnTo>
                  <a:pt x="34340" y="7683"/>
                </a:lnTo>
                <a:lnTo>
                  <a:pt x="26657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14095" y="1963919"/>
            <a:ext cx="471805" cy="222885"/>
          </a:xfrm>
          <a:custGeom>
            <a:avLst/>
            <a:gdLst/>
            <a:ahLst/>
            <a:cxnLst/>
            <a:rect l="l" t="t" r="r" b="b"/>
            <a:pathLst>
              <a:path w="471804" h="222885">
                <a:moveTo>
                  <a:pt x="471665" y="0"/>
                </a:moveTo>
                <a:lnTo>
                  <a:pt x="0" y="0"/>
                </a:lnTo>
                <a:lnTo>
                  <a:pt x="0" y="222656"/>
                </a:lnTo>
                <a:lnTo>
                  <a:pt x="471665" y="222656"/>
                </a:lnTo>
                <a:lnTo>
                  <a:pt x="471665" y="134175"/>
                </a:lnTo>
                <a:lnTo>
                  <a:pt x="457276" y="134175"/>
                </a:lnTo>
                <a:lnTo>
                  <a:pt x="440368" y="131723"/>
                </a:lnTo>
                <a:lnTo>
                  <a:pt x="426548" y="125036"/>
                </a:lnTo>
                <a:lnTo>
                  <a:pt x="417224" y="115117"/>
                </a:lnTo>
                <a:lnTo>
                  <a:pt x="413804" y="102971"/>
                </a:lnTo>
                <a:lnTo>
                  <a:pt x="417224" y="90792"/>
                </a:lnTo>
                <a:lnTo>
                  <a:pt x="426548" y="80864"/>
                </a:lnTo>
                <a:lnTo>
                  <a:pt x="440368" y="74178"/>
                </a:lnTo>
                <a:lnTo>
                  <a:pt x="457276" y="71729"/>
                </a:lnTo>
                <a:lnTo>
                  <a:pt x="471665" y="71729"/>
                </a:lnTo>
                <a:lnTo>
                  <a:pt x="471665" y="0"/>
                </a:lnTo>
                <a:close/>
              </a:path>
              <a:path w="471804" h="222885">
                <a:moveTo>
                  <a:pt x="471665" y="132397"/>
                </a:moveTo>
                <a:lnTo>
                  <a:pt x="467207" y="133540"/>
                </a:lnTo>
                <a:lnTo>
                  <a:pt x="462292" y="134175"/>
                </a:lnTo>
                <a:lnTo>
                  <a:pt x="471665" y="134175"/>
                </a:lnTo>
                <a:lnTo>
                  <a:pt x="471665" y="132397"/>
                </a:lnTo>
                <a:close/>
              </a:path>
              <a:path w="471804" h="222885">
                <a:moveTo>
                  <a:pt x="471665" y="71729"/>
                </a:moveTo>
                <a:lnTo>
                  <a:pt x="462292" y="71729"/>
                </a:lnTo>
                <a:lnTo>
                  <a:pt x="467207" y="72351"/>
                </a:lnTo>
                <a:lnTo>
                  <a:pt x="471665" y="73494"/>
                </a:lnTo>
                <a:lnTo>
                  <a:pt x="471665" y="71729"/>
                </a:lnTo>
                <a:close/>
              </a:path>
            </a:pathLst>
          </a:custGeom>
          <a:solidFill>
            <a:srgbClr val="FFE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14101" y="1866916"/>
            <a:ext cx="471805" cy="97155"/>
          </a:xfrm>
          <a:custGeom>
            <a:avLst/>
            <a:gdLst/>
            <a:ahLst/>
            <a:cxnLst/>
            <a:rect l="l" t="t" r="r" b="b"/>
            <a:pathLst>
              <a:path w="471804" h="97155">
                <a:moveTo>
                  <a:pt x="197548" y="0"/>
                </a:moveTo>
                <a:lnTo>
                  <a:pt x="103086" y="6059"/>
                </a:lnTo>
                <a:lnTo>
                  <a:pt x="51020" y="18184"/>
                </a:lnTo>
                <a:lnTo>
                  <a:pt x="22832" y="45471"/>
                </a:lnTo>
                <a:lnTo>
                  <a:pt x="0" y="97015"/>
                </a:lnTo>
                <a:lnTo>
                  <a:pt x="471652" y="97015"/>
                </a:lnTo>
                <a:lnTo>
                  <a:pt x="197548" y="0"/>
                </a:lnTo>
                <a:close/>
              </a:path>
            </a:pathLst>
          </a:custGeom>
          <a:solidFill>
            <a:srgbClr val="F4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02379" y="1996816"/>
            <a:ext cx="76098" cy="760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9945" y="206637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85" y="0"/>
                </a:moveTo>
                <a:lnTo>
                  <a:pt x="7035" y="0"/>
                </a:lnTo>
                <a:lnTo>
                  <a:pt x="0" y="7048"/>
                </a:lnTo>
                <a:lnTo>
                  <a:pt x="0" y="24498"/>
                </a:lnTo>
                <a:lnTo>
                  <a:pt x="7035" y="31572"/>
                </a:lnTo>
                <a:lnTo>
                  <a:pt x="24485" y="31572"/>
                </a:lnTo>
                <a:lnTo>
                  <a:pt x="31559" y="24498"/>
                </a:lnTo>
                <a:lnTo>
                  <a:pt x="31559" y="7048"/>
                </a:lnTo>
                <a:lnTo>
                  <a:pt x="24485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87743" y="211952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761" y="0"/>
                </a:moveTo>
                <a:lnTo>
                  <a:pt x="12065" y="1551"/>
                </a:lnTo>
                <a:lnTo>
                  <a:pt x="5784" y="5784"/>
                </a:lnTo>
                <a:lnTo>
                  <a:pt x="1551" y="12065"/>
                </a:lnTo>
                <a:lnTo>
                  <a:pt x="0" y="19761"/>
                </a:lnTo>
                <a:lnTo>
                  <a:pt x="1551" y="27458"/>
                </a:lnTo>
                <a:lnTo>
                  <a:pt x="5784" y="33743"/>
                </a:lnTo>
                <a:lnTo>
                  <a:pt x="12065" y="37981"/>
                </a:lnTo>
                <a:lnTo>
                  <a:pt x="19761" y="39535"/>
                </a:lnTo>
                <a:lnTo>
                  <a:pt x="27451" y="37981"/>
                </a:lnTo>
                <a:lnTo>
                  <a:pt x="33732" y="33743"/>
                </a:lnTo>
                <a:lnTo>
                  <a:pt x="37968" y="27458"/>
                </a:lnTo>
                <a:lnTo>
                  <a:pt x="39522" y="19761"/>
                </a:lnTo>
                <a:lnTo>
                  <a:pt x="37968" y="12065"/>
                </a:lnTo>
                <a:lnTo>
                  <a:pt x="33732" y="5784"/>
                </a:lnTo>
                <a:lnTo>
                  <a:pt x="27451" y="1551"/>
                </a:lnTo>
                <a:lnTo>
                  <a:pt x="19761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62388" y="1996993"/>
            <a:ext cx="79019" cy="790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79953" y="211170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08" y="0"/>
                </a:moveTo>
                <a:lnTo>
                  <a:pt x="18757" y="2412"/>
                </a:lnTo>
                <a:lnTo>
                  <a:pt x="8996" y="8993"/>
                </a:lnTo>
                <a:lnTo>
                  <a:pt x="2413" y="18757"/>
                </a:lnTo>
                <a:lnTo>
                  <a:pt x="0" y="30721"/>
                </a:lnTo>
                <a:lnTo>
                  <a:pt x="2413" y="42684"/>
                </a:lnTo>
                <a:lnTo>
                  <a:pt x="8996" y="52449"/>
                </a:lnTo>
                <a:lnTo>
                  <a:pt x="18757" y="59030"/>
                </a:lnTo>
                <a:lnTo>
                  <a:pt x="30708" y="61442"/>
                </a:lnTo>
                <a:lnTo>
                  <a:pt x="42676" y="59030"/>
                </a:lnTo>
                <a:lnTo>
                  <a:pt x="52449" y="52449"/>
                </a:lnTo>
                <a:lnTo>
                  <a:pt x="59038" y="42684"/>
                </a:lnTo>
                <a:lnTo>
                  <a:pt x="61455" y="30721"/>
                </a:lnTo>
                <a:lnTo>
                  <a:pt x="59038" y="18757"/>
                </a:lnTo>
                <a:lnTo>
                  <a:pt x="52449" y="8993"/>
                </a:lnTo>
                <a:lnTo>
                  <a:pt x="42676" y="2412"/>
                </a:lnTo>
                <a:lnTo>
                  <a:pt x="30708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0696" y="213055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696" y="0"/>
                </a:lnTo>
                <a:lnTo>
                  <a:pt x="0" y="7670"/>
                </a:lnTo>
                <a:lnTo>
                  <a:pt x="0" y="26657"/>
                </a:lnTo>
                <a:lnTo>
                  <a:pt x="7696" y="34340"/>
                </a:lnTo>
                <a:lnTo>
                  <a:pt x="26657" y="34340"/>
                </a:lnTo>
                <a:lnTo>
                  <a:pt x="34353" y="26657"/>
                </a:lnTo>
                <a:lnTo>
                  <a:pt x="34353" y="7670"/>
                </a:lnTo>
                <a:lnTo>
                  <a:pt x="26657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98100" y="1717323"/>
            <a:ext cx="471805" cy="222885"/>
          </a:xfrm>
          <a:custGeom>
            <a:avLst/>
            <a:gdLst/>
            <a:ahLst/>
            <a:cxnLst/>
            <a:rect l="l" t="t" r="r" b="b"/>
            <a:pathLst>
              <a:path w="471804" h="222885">
                <a:moveTo>
                  <a:pt x="0" y="132397"/>
                </a:moveTo>
                <a:lnTo>
                  <a:pt x="0" y="222656"/>
                </a:lnTo>
                <a:lnTo>
                  <a:pt x="471665" y="222656"/>
                </a:lnTo>
                <a:lnTo>
                  <a:pt x="471665" y="134175"/>
                </a:lnTo>
                <a:lnTo>
                  <a:pt x="9385" y="134175"/>
                </a:lnTo>
                <a:lnTo>
                  <a:pt x="4470" y="133527"/>
                </a:lnTo>
                <a:lnTo>
                  <a:pt x="0" y="132397"/>
                </a:lnTo>
                <a:close/>
              </a:path>
              <a:path w="471804" h="222885">
                <a:moveTo>
                  <a:pt x="471665" y="71729"/>
                </a:moveTo>
                <a:lnTo>
                  <a:pt x="14401" y="71729"/>
                </a:lnTo>
                <a:lnTo>
                  <a:pt x="31302" y="74180"/>
                </a:lnTo>
                <a:lnTo>
                  <a:pt x="45118" y="80868"/>
                </a:lnTo>
                <a:lnTo>
                  <a:pt x="54440" y="90798"/>
                </a:lnTo>
                <a:lnTo>
                  <a:pt x="57861" y="102971"/>
                </a:lnTo>
                <a:lnTo>
                  <a:pt x="54440" y="115117"/>
                </a:lnTo>
                <a:lnTo>
                  <a:pt x="45118" y="125036"/>
                </a:lnTo>
                <a:lnTo>
                  <a:pt x="31302" y="131723"/>
                </a:lnTo>
                <a:lnTo>
                  <a:pt x="14401" y="134175"/>
                </a:lnTo>
                <a:lnTo>
                  <a:pt x="471665" y="134175"/>
                </a:lnTo>
                <a:lnTo>
                  <a:pt x="471665" y="71729"/>
                </a:lnTo>
                <a:close/>
              </a:path>
              <a:path w="471804" h="222885">
                <a:moveTo>
                  <a:pt x="471665" y="0"/>
                </a:moveTo>
                <a:lnTo>
                  <a:pt x="0" y="0"/>
                </a:lnTo>
                <a:lnTo>
                  <a:pt x="0" y="73482"/>
                </a:lnTo>
                <a:lnTo>
                  <a:pt x="4470" y="72351"/>
                </a:lnTo>
                <a:lnTo>
                  <a:pt x="9385" y="71729"/>
                </a:lnTo>
                <a:lnTo>
                  <a:pt x="471665" y="71729"/>
                </a:lnTo>
                <a:lnTo>
                  <a:pt x="471665" y="0"/>
                </a:lnTo>
                <a:close/>
              </a:path>
            </a:pathLst>
          </a:custGeom>
          <a:solidFill>
            <a:srgbClr val="FFE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98124" y="1620313"/>
            <a:ext cx="471805" cy="97155"/>
          </a:xfrm>
          <a:custGeom>
            <a:avLst/>
            <a:gdLst/>
            <a:ahLst/>
            <a:cxnLst/>
            <a:rect l="l" t="t" r="r" b="b"/>
            <a:pathLst>
              <a:path w="471804" h="97155">
                <a:moveTo>
                  <a:pt x="274091" y="0"/>
                </a:moveTo>
                <a:lnTo>
                  <a:pt x="0" y="97027"/>
                </a:lnTo>
                <a:lnTo>
                  <a:pt x="471639" y="97027"/>
                </a:lnTo>
                <a:lnTo>
                  <a:pt x="448807" y="45491"/>
                </a:lnTo>
                <a:lnTo>
                  <a:pt x="420619" y="18205"/>
                </a:lnTo>
                <a:lnTo>
                  <a:pt x="368553" y="6073"/>
                </a:lnTo>
                <a:lnTo>
                  <a:pt x="274091" y="0"/>
                </a:lnTo>
                <a:close/>
              </a:path>
            </a:pathLst>
          </a:custGeom>
          <a:solidFill>
            <a:srgbClr val="F4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5383" y="1750208"/>
            <a:ext cx="76098" cy="761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2354" y="181977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523" y="0"/>
                </a:moveTo>
                <a:lnTo>
                  <a:pt x="7073" y="0"/>
                </a:lnTo>
                <a:lnTo>
                  <a:pt x="0" y="7048"/>
                </a:lnTo>
                <a:lnTo>
                  <a:pt x="0" y="24511"/>
                </a:lnTo>
                <a:lnTo>
                  <a:pt x="7073" y="31572"/>
                </a:lnTo>
                <a:lnTo>
                  <a:pt x="24523" y="31572"/>
                </a:lnTo>
                <a:lnTo>
                  <a:pt x="31572" y="24511"/>
                </a:lnTo>
                <a:lnTo>
                  <a:pt x="31572" y="7048"/>
                </a:lnTo>
                <a:lnTo>
                  <a:pt x="24523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56607" y="187291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748" y="0"/>
                </a:moveTo>
                <a:lnTo>
                  <a:pt x="12055" y="1553"/>
                </a:lnTo>
                <a:lnTo>
                  <a:pt x="5778" y="5789"/>
                </a:lnTo>
                <a:lnTo>
                  <a:pt x="1549" y="12071"/>
                </a:lnTo>
                <a:lnTo>
                  <a:pt x="0" y="19761"/>
                </a:lnTo>
                <a:lnTo>
                  <a:pt x="1549" y="27463"/>
                </a:lnTo>
                <a:lnTo>
                  <a:pt x="5778" y="33748"/>
                </a:lnTo>
                <a:lnTo>
                  <a:pt x="12055" y="37983"/>
                </a:lnTo>
                <a:lnTo>
                  <a:pt x="19748" y="39535"/>
                </a:lnTo>
                <a:lnTo>
                  <a:pt x="27451" y="37983"/>
                </a:lnTo>
                <a:lnTo>
                  <a:pt x="33735" y="33748"/>
                </a:lnTo>
                <a:lnTo>
                  <a:pt x="37970" y="27463"/>
                </a:lnTo>
                <a:lnTo>
                  <a:pt x="39522" y="19761"/>
                </a:lnTo>
                <a:lnTo>
                  <a:pt x="37970" y="12071"/>
                </a:lnTo>
                <a:lnTo>
                  <a:pt x="33735" y="5789"/>
                </a:lnTo>
                <a:lnTo>
                  <a:pt x="27451" y="1553"/>
                </a:lnTo>
                <a:lnTo>
                  <a:pt x="19748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42453" y="1750423"/>
            <a:ext cx="79019" cy="790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42458" y="186512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3" y="2412"/>
                </a:lnTo>
                <a:lnTo>
                  <a:pt x="9001" y="8991"/>
                </a:lnTo>
                <a:lnTo>
                  <a:pt x="2414" y="18752"/>
                </a:lnTo>
                <a:lnTo>
                  <a:pt x="0" y="30708"/>
                </a:lnTo>
                <a:lnTo>
                  <a:pt x="2414" y="42679"/>
                </a:lnTo>
                <a:lnTo>
                  <a:pt x="9001" y="52447"/>
                </a:lnTo>
                <a:lnTo>
                  <a:pt x="18773" y="59029"/>
                </a:lnTo>
                <a:lnTo>
                  <a:pt x="30746" y="61442"/>
                </a:lnTo>
                <a:lnTo>
                  <a:pt x="42702" y="59029"/>
                </a:lnTo>
                <a:lnTo>
                  <a:pt x="52463" y="52447"/>
                </a:lnTo>
                <a:lnTo>
                  <a:pt x="59043" y="42679"/>
                </a:lnTo>
                <a:lnTo>
                  <a:pt x="61455" y="30708"/>
                </a:lnTo>
                <a:lnTo>
                  <a:pt x="59043" y="18752"/>
                </a:lnTo>
                <a:lnTo>
                  <a:pt x="52463" y="8991"/>
                </a:lnTo>
                <a:lnTo>
                  <a:pt x="42702" y="2412"/>
                </a:lnTo>
                <a:lnTo>
                  <a:pt x="30746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38817" y="188395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44" y="0"/>
                </a:moveTo>
                <a:lnTo>
                  <a:pt x="7683" y="0"/>
                </a:lnTo>
                <a:lnTo>
                  <a:pt x="0" y="7683"/>
                </a:lnTo>
                <a:lnTo>
                  <a:pt x="0" y="26657"/>
                </a:lnTo>
                <a:lnTo>
                  <a:pt x="7683" y="34340"/>
                </a:lnTo>
                <a:lnTo>
                  <a:pt x="26644" y="34340"/>
                </a:lnTo>
                <a:lnTo>
                  <a:pt x="34340" y="26657"/>
                </a:lnTo>
                <a:lnTo>
                  <a:pt x="34340" y="7683"/>
                </a:lnTo>
                <a:lnTo>
                  <a:pt x="26644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 rot="1740000">
            <a:off x="6232320" y="1587413"/>
            <a:ext cx="15044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dirty="0">
                <a:solidFill>
                  <a:srgbClr val="FFFFFF"/>
                </a:solidFill>
                <a:latin typeface="JLR Emeric"/>
                <a:cs typeface="JLR Emeric"/>
              </a:rPr>
              <a:t>1</a:t>
            </a:r>
            <a:endParaRPr sz="1000">
              <a:latin typeface="JLR Emeric"/>
              <a:cs typeface="JLR Emeric"/>
            </a:endParaRPr>
          </a:p>
        </p:txBody>
      </p:sp>
      <p:sp>
        <p:nvSpPr>
          <p:cNvPr id="90" name="object 90"/>
          <p:cNvSpPr txBox="1"/>
          <p:nvPr/>
        </p:nvSpPr>
        <p:spPr>
          <a:xfrm rot="1800000">
            <a:off x="6343837" y="1644861"/>
            <a:ext cx="121299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50" spc="55" dirty="0">
                <a:solidFill>
                  <a:srgbClr val="FFFFFF"/>
                </a:solidFill>
                <a:latin typeface="JLR Emeric"/>
                <a:cs typeface="JLR Emeric"/>
              </a:rPr>
              <a:t>ST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91" name="object 91"/>
          <p:cNvSpPr txBox="1"/>
          <p:nvPr/>
        </p:nvSpPr>
        <p:spPr>
          <a:xfrm rot="21420000">
            <a:off x="7388537" y="2645275"/>
            <a:ext cx="15044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dirty="0">
                <a:solidFill>
                  <a:srgbClr val="FFFFFF"/>
                </a:solidFill>
                <a:latin typeface="JLR Emeric"/>
                <a:cs typeface="JLR Emeric"/>
              </a:rPr>
              <a:t>8</a:t>
            </a:r>
            <a:endParaRPr sz="1000">
              <a:latin typeface="JLR Emeric"/>
              <a:cs typeface="JLR Emeric"/>
            </a:endParaRPr>
          </a:p>
        </p:txBody>
      </p:sp>
      <p:sp>
        <p:nvSpPr>
          <p:cNvPr id="92" name="object 92"/>
          <p:cNvSpPr txBox="1"/>
          <p:nvPr/>
        </p:nvSpPr>
        <p:spPr>
          <a:xfrm rot="21360000">
            <a:off x="7502173" y="2642741"/>
            <a:ext cx="1331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50" spc="70" dirty="0">
                <a:solidFill>
                  <a:srgbClr val="FFFFFF"/>
                </a:solidFill>
                <a:latin typeface="JLR Emeric"/>
                <a:cs typeface="JLR Emeric"/>
              </a:rPr>
              <a:t>T</a:t>
            </a:r>
            <a:r>
              <a:rPr sz="550" spc="20" dirty="0">
                <a:solidFill>
                  <a:srgbClr val="FFFFFF"/>
                </a:solidFill>
                <a:latin typeface="JLR Emeric"/>
                <a:cs typeface="JLR Emeric"/>
              </a:rPr>
              <a:t>H</a:t>
            </a:r>
            <a:r>
              <a:rPr sz="550" spc="-70" dirty="0">
                <a:solidFill>
                  <a:srgbClr val="FFFFFF"/>
                </a:solidFill>
                <a:latin typeface="JLR Emeric"/>
                <a:cs typeface="JLR Emeric"/>
              </a:rPr>
              <a:t> 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93" name="object 93"/>
          <p:cNvSpPr txBox="1"/>
          <p:nvPr/>
        </p:nvSpPr>
        <p:spPr>
          <a:xfrm rot="180000">
            <a:off x="7483936" y="3555189"/>
            <a:ext cx="20329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dirty="0">
                <a:solidFill>
                  <a:srgbClr val="FFFFFF"/>
                </a:solidFill>
                <a:latin typeface="JLR Emeric"/>
                <a:cs typeface="JLR Emeric"/>
              </a:rPr>
              <a:t>15</a:t>
            </a:r>
            <a:endParaRPr sz="1000">
              <a:latin typeface="JLR Emeric"/>
              <a:cs typeface="JLR Emeric"/>
            </a:endParaRPr>
          </a:p>
        </p:txBody>
      </p:sp>
      <p:sp>
        <p:nvSpPr>
          <p:cNvPr id="94" name="object 94"/>
          <p:cNvSpPr txBox="1"/>
          <p:nvPr/>
        </p:nvSpPr>
        <p:spPr>
          <a:xfrm rot="240000">
            <a:off x="7651463" y="3568819"/>
            <a:ext cx="120798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50" spc="20" dirty="0">
                <a:solidFill>
                  <a:srgbClr val="FFFFFF"/>
                </a:solidFill>
                <a:latin typeface="JLR Emeric"/>
                <a:cs typeface="JLR Emeric"/>
              </a:rPr>
              <a:t>TH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456772" y="3415532"/>
            <a:ext cx="1278636" cy="8845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270488" y="3986540"/>
            <a:ext cx="314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500" spc="15" baseline="-19444" dirty="0">
                <a:solidFill>
                  <a:srgbClr val="231F20"/>
                </a:solidFill>
                <a:latin typeface="JLR Emeric"/>
                <a:cs typeface="JLR Emeric"/>
              </a:rPr>
              <a:t>11</a:t>
            </a:r>
            <a:r>
              <a:rPr sz="550" spc="10" dirty="0">
                <a:solidFill>
                  <a:srgbClr val="231F20"/>
                </a:solidFill>
                <a:latin typeface="JLR Emeric"/>
                <a:cs typeface="JLR Emeric"/>
              </a:rPr>
              <a:t>TH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53844" y="3993304"/>
            <a:ext cx="314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500" spc="15" baseline="-19444" dirty="0">
                <a:solidFill>
                  <a:srgbClr val="231F20"/>
                </a:solidFill>
                <a:latin typeface="JLR Emeric"/>
                <a:cs typeface="JLR Emeric"/>
              </a:rPr>
              <a:t>14</a:t>
            </a:r>
            <a:r>
              <a:rPr sz="550" spc="10" dirty="0">
                <a:solidFill>
                  <a:srgbClr val="231F20"/>
                </a:solidFill>
                <a:latin typeface="JLR Emeric"/>
                <a:cs typeface="JLR Emeric"/>
              </a:rPr>
              <a:t>TH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406019" y="1879681"/>
            <a:ext cx="240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500" spc="15" baseline="-19444" dirty="0">
                <a:solidFill>
                  <a:srgbClr val="231F20"/>
                </a:solidFill>
                <a:latin typeface="JLR Emeric"/>
                <a:cs typeface="JLR Emeric"/>
              </a:rPr>
              <a:t>3</a:t>
            </a:r>
            <a:r>
              <a:rPr sz="550" spc="10" dirty="0">
                <a:solidFill>
                  <a:srgbClr val="231F20"/>
                </a:solidFill>
                <a:latin typeface="JLR Emeric"/>
                <a:cs typeface="JLR Emeric"/>
              </a:rPr>
              <a:t>RD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28222" y="1479446"/>
            <a:ext cx="236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500" spc="15" baseline="-19444" dirty="0">
                <a:solidFill>
                  <a:srgbClr val="231F20"/>
                </a:solidFill>
                <a:latin typeface="JLR Emeric"/>
                <a:cs typeface="JLR Emeric"/>
              </a:rPr>
              <a:t>5</a:t>
            </a:r>
            <a:r>
              <a:rPr sz="550" spc="10" dirty="0">
                <a:solidFill>
                  <a:srgbClr val="231F20"/>
                </a:solidFill>
                <a:latin typeface="JLR Emeric"/>
                <a:cs typeface="JLR Emeric"/>
              </a:rPr>
              <a:t>TH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100" name="object 100"/>
          <p:cNvSpPr txBox="1"/>
          <p:nvPr/>
        </p:nvSpPr>
        <p:spPr>
          <a:xfrm rot="20580000">
            <a:off x="5541351" y="2583495"/>
            <a:ext cx="187174" cy="1270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rgbClr val="231F20"/>
                </a:solidFill>
                <a:latin typeface="JLR Emeric"/>
                <a:cs typeface="JLR Emeric"/>
              </a:rPr>
              <a:t>9</a:t>
            </a:r>
            <a:endParaRPr sz="1000">
              <a:latin typeface="JLR Emeric"/>
              <a:cs typeface="JLR Emeric"/>
            </a:endParaRPr>
          </a:p>
        </p:txBody>
      </p:sp>
      <p:sp>
        <p:nvSpPr>
          <p:cNvPr id="101" name="object 101"/>
          <p:cNvSpPr txBox="1"/>
          <p:nvPr/>
        </p:nvSpPr>
        <p:spPr>
          <a:xfrm rot="20580000">
            <a:off x="5640976" y="2564925"/>
            <a:ext cx="139205" cy="69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550" spc="20" dirty="0">
                <a:solidFill>
                  <a:srgbClr val="231F20"/>
                </a:solidFill>
                <a:latin typeface="JLR Emeric"/>
                <a:cs typeface="JLR Emeric"/>
              </a:rPr>
              <a:t>TH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102" name="object 102"/>
          <p:cNvSpPr txBox="1"/>
          <p:nvPr/>
        </p:nvSpPr>
        <p:spPr>
          <a:xfrm rot="1260000">
            <a:off x="8327634" y="2583265"/>
            <a:ext cx="187174" cy="1270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000" dirty="0">
                <a:solidFill>
                  <a:srgbClr val="231F20"/>
                </a:solidFill>
                <a:latin typeface="JLR Emeric"/>
                <a:cs typeface="JLR Emeric"/>
              </a:rPr>
              <a:t>9</a:t>
            </a:r>
            <a:endParaRPr sz="1000">
              <a:latin typeface="JLR Emeric"/>
              <a:cs typeface="JLR Emeric"/>
            </a:endParaRPr>
          </a:p>
        </p:txBody>
      </p:sp>
      <p:sp>
        <p:nvSpPr>
          <p:cNvPr id="103" name="object 103"/>
          <p:cNvSpPr txBox="1"/>
          <p:nvPr/>
        </p:nvSpPr>
        <p:spPr>
          <a:xfrm rot="1260000">
            <a:off x="8439981" y="2624270"/>
            <a:ext cx="139205" cy="698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550" spc="20" dirty="0">
                <a:solidFill>
                  <a:srgbClr val="231F20"/>
                </a:solidFill>
                <a:latin typeface="JLR Emeric"/>
                <a:cs typeface="JLR Emeric"/>
              </a:rPr>
              <a:t>TH</a:t>
            </a:r>
            <a:endParaRPr sz="550">
              <a:latin typeface="JLR Emeric"/>
              <a:cs typeface="JLR Emeric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073308" y="4539780"/>
            <a:ext cx="243204" cy="338455"/>
          </a:xfrm>
          <a:custGeom>
            <a:avLst/>
            <a:gdLst/>
            <a:ahLst/>
            <a:cxnLst/>
            <a:rect l="l" t="t" r="r" b="b"/>
            <a:pathLst>
              <a:path w="243204" h="338454">
                <a:moveTo>
                  <a:pt x="214007" y="0"/>
                </a:moveTo>
                <a:lnTo>
                  <a:pt x="168200" y="66418"/>
                </a:lnTo>
                <a:lnTo>
                  <a:pt x="126130" y="128626"/>
                </a:lnTo>
                <a:lnTo>
                  <a:pt x="88650" y="185277"/>
                </a:lnTo>
                <a:lnTo>
                  <a:pt x="56616" y="235026"/>
                </a:lnTo>
                <a:lnTo>
                  <a:pt x="30880" y="276526"/>
                </a:lnTo>
                <a:lnTo>
                  <a:pt x="1718" y="329396"/>
                </a:lnTo>
                <a:lnTo>
                  <a:pt x="0" y="338073"/>
                </a:lnTo>
                <a:lnTo>
                  <a:pt x="7540" y="333451"/>
                </a:lnTo>
                <a:lnTo>
                  <a:pt x="47046" y="287786"/>
                </a:lnTo>
                <a:lnTo>
                  <a:pt x="77074" y="249277"/>
                </a:lnTo>
                <a:lnTo>
                  <a:pt x="112662" y="202005"/>
                </a:lnTo>
                <a:lnTo>
                  <a:pt x="152842" y="147237"/>
                </a:lnTo>
                <a:lnTo>
                  <a:pt x="196645" y="86240"/>
                </a:lnTo>
                <a:lnTo>
                  <a:pt x="243103" y="20281"/>
                </a:lnTo>
                <a:lnTo>
                  <a:pt x="214007" y="0"/>
                </a:lnTo>
                <a:close/>
              </a:path>
            </a:pathLst>
          </a:custGeom>
          <a:solidFill>
            <a:srgbClr val="C6B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73289" y="4549897"/>
            <a:ext cx="243204" cy="328295"/>
          </a:xfrm>
          <a:custGeom>
            <a:avLst/>
            <a:gdLst/>
            <a:ahLst/>
            <a:cxnLst/>
            <a:rect l="l" t="t" r="r" b="b"/>
            <a:pathLst>
              <a:path w="243204" h="328295">
                <a:moveTo>
                  <a:pt x="228511" y="0"/>
                </a:moveTo>
                <a:lnTo>
                  <a:pt x="0" y="327888"/>
                </a:lnTo>
                <a:lnTo>
                  <a:pt x="7554" y="323334"/>
                </a:lnTo>
                <a:lnTo>
                  <a:pt x="47062" y="277673"/>
                </a:lnTo>
                <a:lnTo>
                  <a:pt x="77092" y="239164"/>
                </a:lnTo>
                <a:lnTo>
                  <a:pt x="112681" y="191892"/>
                </a:lnTo>
                <a:lnTo>
                  <a:pt x="152860" y="137122"/>
                </a:lnTo>
                <a:lnTo>
                  <a:pt x="196661" y="76123"/>
                </a:lnTo>
                <a:lnTo>
                  <a:pt x="243116" y="10159"/>
                </a:lnTo>
                <a:lnTo>
                  <a:pt x="228511" y="0"/>
                </a:lnTo>
                <a:close/>
              </a:path>
            </a:pathLst>
          </a:custGeom>
          <a:solidFill>
            <a:srgbClr val="D1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7091" y="4375605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5">
                <a:moveTo>
                  <a:pt x="173380" y="0"/>
                </a:moveTo>
                <a:lnTo>
                  <a:pt x="132170" y="2116"/>
                </a:lnTo>
                <a:lnTo>
                  <a:pt x="92830" y="14567"/>
                </a:lnTo>
                <a:lnTo>
                  <a:pt x="57502" y="36965"/>
                </a:lnTo>
                <a:lnTo>
                  <a:pt x="28330" y="68923"/>
                </a:lnTo>
                <a:lnTo>
                  <a:pt x="8609" y="107449"/>
                </a:lnTo>
                <a:lnTo>
                  <a:pt x="0" y="148387"/>
                </a:lnTo>
                <a:lnTo>
                  <a:pt x="2114" y="189597"/>
                </a:lnTo>
                <a:lnTo>
                  <a:pt x="14564" y="228938"/>
                </a:lnTo>
                <a:lnTo>
                  <a:pt x="36962" y="264272"/>
                </a:lnTo>
                <a:lnTo>
                  <a:pt x="68919" y="293459"/>
                </a:lnTo>
                <a:lnTo>
                  <a:pt x="107451" y="313175"/>
                </a:lnTo>
                <a:lnTo>
                  <a:pt x="148393" y="321783"/>
                </a:lnTo>
                <a:lnTo>
                  <a:pt x="189606" y="319667"/>
                </a:lnTo>
                <a:lnTo>
                  <a:pt x="228950" y="307214"/>
                </a:lnTo>
                <a:lnTo>
                  <a:pt x="264288" y="284811"/>
                </a:lnTo>
                <a:lnTo>
                  <a:pt x="293481" y="252844"/>
                </a:lnTo>
                <a:lnTo>
                  <a:pt x="313189" y="214320"/>
                </a:lnTo>
                <a:lnTo>
                  <a:pt x="321786" y="173380"/>
                </a:lnTo>
                <a:lnTo>
                  <a:pt x="319662" y="132167"/>
                </a:lnTo>
                <a:lnTo>
                  <a:pt x="307203" y="92824"/>
                </a:lnTo>
                <a:lnTo>
                  <a:pt x="284800" y="57494"/>
                </a:lnTo>
                <a:lnTo>
                  <a:pt x="252841" y="28321"/>
                </a:lnTo>
                <a:lnTo>
                  <a:pt x="214318" y="8605"/>
                </a:lnTo>
                <a:lnTo>
                  <a:pt x="173380" y="0"/>
                </a:lnTo>
                <a:close/>
              </a:path>
            </a:pathLst>
          </a:custGeom>
          <a:solidFill>
            <a:srgbClr val="11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59823" y="4385805"/>
            <a:ext cx="298450" cy="298450"/>
          </a:xfrm>
          <a:custGeom>
            <a:avLst/>
            <a:gdLst/>
            <a:ahLst/>
            <a:cxnLst/>
            <a:rect l="l" t="t" r="r" b="b"/>
            <a:pathLst>
              <a:path w="298450" h="298450">
                <a:moveTo>
                  <a:pt x="151950" y="0"/>
                </a:moveTo>
                <a:lnTo>
                  <a:pt x="94198" y="10445"/>
                </a:lnTo>
                <a:lnTo>
                  <a:pt x="45568" y="41732"/>
                </a:lnTo>
                <a:lnTo>
                  <a:pt x="5925" y="107194"/>
                </a:lnTo>
                <a:lnTo>
                  <a:pt x="0" y="152884"/>
                </a:lnTo>
                <a:lnTo>
                  <a:pt x="8085" y="197836"/>
                </a:lnTo>
                <a:lnTo>
                  <a:pt x="29561" y="238606"/>
                </a:lnTo>
                <a:lnTo>
                  <a:pt x="63807" y="271752"/>
                </a:lnTo>
                <a:lnTo>
                  <a:pt x="107123" y="292510"/>
                </a:lnTo>
                <a:lnTo>
                  <a:pt x="152873" y="298425"/>
                </a:lnTo>
                <a:lnTo>
                  <a:pt x="197863" y="290286"/>
                </a:lnTo>
                <a:lnTo>
                  <a:pt x="200850" y="288706"/>
                </a:lnTo>
                <a:lnTo>
                  <a:pt x="152629" y="288706"/>
                </a:lnTo>
                <a:lnTo>
                  <a:pt x="109862" y="283178"/>
                </a:lnTo>
                <a:lnTo>
                  <a:pt x="77605" y="267752"/>
                </a:lnTo>
                <a:lnTo>
                  <a:pt x="66589" y="267752"/>
                </a:lnTo>
                <a:lnTo>
                  <a:pt x="69357" y="263764"/>
                </a:lnTo>
                <a:lnTo>
                  <a:pt x="37352" y="232783"/>
                </a:lnTo>
                <a:lnTo>
                  <a:pt x="17284" y="194671"/>
                </a:lnTo>
                <a:lnTo>
                  <a:pt x="9732" y="152650"/>
                </a:lnTo>
                <a:lnTo>
                  <a:pt x="15276" y="109939"/>
                </a:lnTo>
                <a:lnTo>
                  <a:pt x="34496" y="69759"/>
                </a:lnTo>
                <a:lnTo>
                  <a:pt x="73604" y="31876"/>
                </a:lnTo>
                <a:lnTo>
                  <a:pt x="124285" y="11987"/>
                </a:lnTo>
                <a:lnTo>
                  <a:pt x="151762" y="9743"/>
                </a:lnTo>
                <a:lnTo>
                  <a:pt x="200651" y="9743"/>
                </a:lnTo>
                <a:lnTo>
                  <a:pt x="180806" y="3336"/>
                </a:lnTo>
                <a:lnTo>
                  <a:pt x="151950" y="0"/>
                </a:lnTo>
                <a:close/>
              </a:path>
              <a:path w="298450" h="298450">
                <a:moveTo>
                  <a:pt x="200651" y="9743"/>
                </a:moveTo>
                <a:lnTo>
                  <a:pt x="151762" y="9743"/>
                </a:lnTo>
                <a:lnTo>
                  <a:pt x="178771" y="12879"/>
                </a:lnTo>
                <a:lnTo>
                  <a:pt x="204698" y="21277"/>
                </a:lnTo>
                <a:lnTo>
                  <a:pt x="228933" y="34821"/>
                </a:lnTo>
                <a:lnTo>
                  <a:pt x="260936" y="65793"/>
                </a:lnTo>
                <a:lnTo>
                  <a:pt x="281001" y="103895"/>
                </a:lnTo>
                <a:lnTo>
                  <a:pt x="288547" y="145907"/>
                </a:lnTo>
                <a:lnTo>
                  <a:pt x="282996" y="188611"/>
                </a:lnTo>
                <a:lnTo>
                  <a:pt x="263769" y="228788"/>
                </a:lnTo>
                <a:lnTo>
                  <a:pt x="232808" y="260928"/>
                </a:lnTo>
                <a:lnTo>
                  <a:pt x="194686" y="281095"/>
                </a:lnTo>
                <a:lnTo>
                  <a:pt x="152629" y="288706"/>
                </a:lnTo>
                <a:lnTo>
                  <a:pt x="200850" y="288706"/>
                </a:lnTo>
                <a:lnTo>
                  <a:pt x="238644" y="268719"/>
                </a:lnTo>
                <a:lnTo>
                  <a:pt x="271770" y="234351"/>
                </a:lnTo>
                <a:lnTo>
                  <a:pt x="292329" y="191365"/>
                </a:lnTo>
                <a:lnTo>
                  <a:pt x="298248" y="145668"/>
                </a:lnTo>
                <a:lnTo>
                  <a:pt x="290131" y="100691"/>
                </a:lnTo>
                <a:lnTo>
                  <a:pt x="268582" y="59867"/>
                </a:lnTo>
                <a:lnTo>
                  <a:pt x="234203" y="26630"/>
                </a:lnTo>
                <a:lnTo>
                  <a:pt x="208452" y="12262"/>
                </a:lnTo>
                <a:lnTo>
                  <a:pt x="200651" y="9743"/>
                </a:lnTo>
                <a:close/>
              </a:path>
              <a:path w="298450" h="298450">
                <a:moveTo>
                  <a:pt x="69611" y="263929"/>
                </a:moveTo>
                <a:lnTo>
                  <a:pt x="66589" y="267752"/>
                </a:lnTo>
                <a:lnTo>
                  <a:pt x="77605" y="267752"/>
                </a:lnTo>
                <a:lnTo>
                  <a:pt x="69611" y="263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92789" y="4818267"/>
            <a:ext cx="471805" cy="222885"/>
          </a:xfrm>
          <a:custGeom>
            <a:avLst/>
            <a:gdLst/>
            <a:ahLst/>
            <a:cxnLst/>
            <a:rect l="l" t="t" r="r" b="b"/>
            <a:pathLst>
              <a:path w="471804" h="222885">
                <a:moveTo>
                  <a:pt x="0" y="132397"/>
                </a:moveTo>
                <a:lnTo>
                  <a:pt x="0" y="222656"/>
                </a:lnTo>
                <a:lnTo>
                  <a:pt x="471665" y="222656"/>
                </a:lnTo>
                <a:lnTo>
                  <a:pt x="471665" y="134188"/>
                </a:lnTo>
                <a:lnTo>
                  <a:pt x="9372" y="134188"/>
                </a:lnTo>
                <a:lnTo>
                  <a:pt x="4470" y="133540"/>
                </a:lnTo>
                <a:lnTo>
                  <a:pt x="0" y="132397"/>
                </a:lnTo>
                <a:close/>
              </a:path>
              <a:path w="471804" h="222885">
                <a:moveTo>
                  <a:pt x="471665" y="71729"/>
                </a:moveTo>
                <a:lnTo>
                  <a:pt x="14401" y="71729"/>
                </a:lnTo>
                <a:lnTo>
                  <a:pt x="31302" y="74180"/>
                </a:lnTo>
                <a:lnTo>
                  <a:pt x="45118" y="80867"/>
                </a:lnTo>
                <a:lnTo>
                  <a:pt x="54440" y="90792"/>
                </a:lnTo>
                <a:lnTo>
                  <a:pt x="57861" y="102958"/>
                </a:lnTo>
                <a:lnTo>
                  <a:pt x="54440" y="115114"/>
                </a:lnTo>
                <a:lnTo>
                  <a:pt x="45118" y="125041"/>
                </a:lnTo>
                <a:lnTo>
                  <a:pt x="31302" y="131733"/>
                </a:lnTo>
                <a:lnTo>
                  <a:pt x="14401" y="134188"/>
                </a:lnTo>
                <a:lnTo>
                  <a:pt x="471665" y="134188"/>
                </a:lnTo>
                <a:lnTo>
                  <a:pt x="471665" y="71729"/>
                </a:lnTo>
                <a:close/>
              </a:path>
              <a:path w="471804" h="222885">
                <a:moveTo>
                  <a:pt x="471665" y="0"/>
                </a:moveTo>
                <a:lnTo>
                  <a:pt x="0" y="0"/>
                </a:lnTo>
                <a:lnTo>
                  <a:pt x="0" y="73494"/>
                </a:lnTo>
                <a:lnTo>
                  <a:pt x="4470" y="72351"/>
                </a:lnTo>
                <a:lnTo>
                  <a:pt x="9372" y="71729"/>
                </a:lnTo>
                <a:lnTo>
                  <a:pt x="471665" y="71729"/>
                </a:lnTo>
                <a:lnTo>
                  <a:pt x="471665" y="0"/>
                </a:lnTo>
                <a:close/>
              </a:path>
            </a:pathLst>
          </a:custGeom>
          <a:solidFill>
            <a:srgbClr val="FFE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92808" y="4721264"/>
            <a:ext cx="471805" cy="97155"/>
          </a:xfrm>
          <a:custGeom>
            <a:avLst/>
            <a:gdLst/>
            <a:ahLst/>
            <a:cxnLst/>
            <a:rect l="l" t="t" r="r" b="b"/>
            <a:pathLst>
              <a:path w="471804" h="97154">
                <a:moveTo>
                  <a:pt x="274104" y="0"/>
                </a:moveTo>
                <a:lnTo>
                  <a:pt x="0" y="97015"/>
                </a:lnTo>
                <a:lnTo>
                  <a:pt x="471652" y="97015"/>
                </a:lnTo>
                <a:lnTo>
                  <a:pt x="448813" y="45478"/>
                </a:lnTo>
                <a:lnTo>
                  <a:pt x="420622" y="18194"/>
                </a:lnTo>
                <a:lnTo>
                  <a:pt x="368559" y="6066"/>
                </a:lnTo>
                <a:lnTo>
                  <a:pt x="274104" y="0"/>
                </a:lnTo>
                <a:close/>
              </a:path>
            </a:pathLst>
          </a:custGeom>
          <a:solidFill>
            <a:srgbClr val="F4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00066" y="4851158"/>
            <a:ext cx="76111" cy="7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47051" y="492072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511" y="0"/>
                </a:moveTo>
                <a:lnTo>
                  <a:pt x="7061" y="0"/>
                </a:lnTo>
                <a:lnTo>
                  <a:pt x="0" y="7048"/>
                </a:lnTo>
                <a:lnTo>
                  <a:pt x="0" y="24498"/>
                </a:lnTo>
                <a:lnTo>
                  <a:pt x="7061" y="31584"/>
                </a:lnTo>
                <a:lnTo>
                  <a:pt x="24511" y="31584"/>
                </a:lnTo>
                <a:lnTo>
                  <a:pt x="31559" y="24498"/>
                </a:lnTo>
                <a:lnTo>
                  <a:pt x="31559" y="7048"/>
                </a:lnTo>
                <a:lnTo>
                  <a:pt x="24511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51284" y="497387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9761" y="0"/>
                </a:moveTo>
                <a:lnTo>
                  <a:pt x="12060" y="1551"/>
                </a:lnTo>
                <a:lnTo>
                  <a:pt x="5780" y="5784"/>
                </a:lnTo>
                <a:lnTo>
                  <a:pt x="1549" y="12065"/>
                </a:lnTo>
                <a:lnTo>
                  <a:pt x="0" y="19761"/>
                </a:lnTo>
                <a:lnTo>
                  <a:pt x="1549" y="27463"/>
                </a:lnTo>
                <a:lnTo>
                  <a:pt x="5780" y="33748"/>
                </a:lnTo>
                <a:lnTo>
                  <a:pt x="12060" y="37983"/>
                </a:lnTo>
                <a:lnTo>
                  <a:pt x="19761" y="39535"/>
                </a:lnTo>
                <a:lnTo>
                  <a:pt x="27458" y="37983"/>
                </a:lnTo>
                <a:lnTo>
                  <a:pt x="33743" y="33748"/>
                </a:lnTo>
                <a:lnTo>
                  <a:pt x="37981" y="27463"/>
                </a:lnTo>
                <a:lnTo>
                  <a:pt x="39535" y="19761"/>
                </a:lnTo>
                <a:lnTo>
                  <a:pt x="37981" y="12065"/>
                </a:lnTo>
                <a:lnTo>
                  <a:pt x="33743" y="5784"/>
                </a:lnTo>
                <a:lnTo>
                  <a:pt x="27458" y="1551"/>
                </a:lnTo>
                <a:lnTo>
                  <a:pt x="19761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7142" y="4851354"/>
            <a:ext cx="79019" cy="79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7141" y="496606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2"/>
                </a:lnTo>
                <a:lnTo>
                  <a:pt x="9005" y="8993"/>
                </a:lnTo>
                <a:lnTo>
                  <a:pt x="2416" y="18757"/>
                </a:lnTo>
                <a:lnTo>
                  <a:pt x="0" y="30721"/>
                </a:lnTo>
                <a:lnTo>
                  <a:pt x="2416" y="42682"/>
                </a:lnTo>
                <a:lnTo>
                  <a:pt x="9005" y="52443"/>
                </a:lnTo>
                <a:lnTo>
                  <a:pt x="18779" y="59019"/>
                </a:lnTo>
                <a:lnTo>
                  <a:pt x="30746" y="61429"/>
                </a:lnTo>
                <a:lnTo>
                  <a:pt x="42702" y="59019"/>
                </a:lnTo>
                <a:lnTo>
                  <a:pt x="52463" y="52443"/>
                </a:lnTo>
                <a:lnTo>
                  <a:pt x="59043" y="42682"/>
                </a:lnTo>
                <a:lnTo>
                  <a:pt x="61455" y="30721"/>
                </a:lnTo>
                <a:lnTo>
                  <a:pt x="59043" y="18757"/>
                </a:lnTo>
                <a:lnTo>
                  <a:pt x="52463" y="8993"/>
                </a:lnTo>
                <a:lnTo>
                  <a:pt x="42702" y="2412"/>
                </a:lnTo>
                <a:lnTo>
                  <a:pt x="30746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33508" y="498489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683" y="0"/>
                </a:lnTo>
                <a:lnTo>
                  <a:pt x="0" y="7683"/>
                </a:lnTo>
                <a:lnTo>
                  <a:pt x="0" y="26669"/>
                </a:lnTo>
                <a:lnTo>
                  <a:pt x="7683" y="34353"/>
                </a:lnTo>
                <a:lnTo>
                  <a:pt x="26657" y="34353"/>
                </a:lnTo>
                <a:lnTo>
                  <a:pt x="34340" y="26669"/>
                </a:lnTo>
                <a:lnTo>
                  <a:pt x="34340" y="7683"/>
                </a:lnTo>
                <a:lnTo>
                  <a:pt x="26657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79824" y="4815513"/>
            <a:ext cx="471805" cy="222885"/>
          </a:xfrm>
          <a:custGeom>
            <a:avLst/>
            <a:gdLst/>
            <a:ahLst/>
            <a:cxnLst/>
            <a:rect l="l" t="t" r="r" b="b"/>
            <a:pathLst>
              <a:path w="471804" h="222885">
                <a:moveTo>
                  <a:pt x="471665" y="0"/>
                </a:moveTo>
                <a:lnTo>
                  <a:pt x="0" y="0"/>
                </a:lnTo>
                <a:lnTo>
                  <a:pt x="0" y="222656"/>
                </a:lnTo>
                <a:lnTo>
                  <a:pt x="471665" y="222656"/>
                </a:lnTo>
                <a:lnTo>
                  <a:pt x="471665" y="134175"/>
                </a:lnTo>
                <a:lnTo>
                  <a:pt x="457276" y="134175"/>
                </a:lnTo>
                <a:lnTo>
                  <a:pt x="440368" y="131723"/>
                </a:lnTo>
                <a:lnTo>
                  <a:pt x="426548" y="125036"/>
                </a:lnTo>
                <a:lnTo>
                  <a:pt x="417224" y="115117"/>
                </a:lnTo>
                <a:lnTo>
                  <a:pt x="413804" y="102971"/>
                </a:lnTo>
                <a:lnTo>
                  <a:pt x="417224" y="90792"/>
                </a:lnTo>
                <a:lnTo>
                  <a:pt x="426548" y="80864"/>
                </a:lnTo>
                <a:lnTo>
                  <a:pt x="440368" y="74178"/>
                </a:lnTo>
                <a:lnTo>
                  <a:pt x="457276" y="71729"/>
                </a:lnTo>
                <a:lnTo>
                  <a:pt x="471665" y="71729"/>
                </a:lnTo>
                <a:lnTo>
                  <a:pt x="471665" y="0"/>
                </a:lnTo>
                <a:close/>
              </a:path>
              <a:path w="471804" h="222885">
                <a:moveTo>
                  <a:pt x="471665" y="132397"/>
                </a:moveTo>
                <a:lnTo>
                  <a:pt x="467207" y="133540"/>
                </a:lnTo>
                <a:lnTo>
                  <a:pt x="462292" y="134175"/>
                </a:lnTo>
                <a:lnTo>
                  <a:pt x="471665" y="134175"/>
                </a:lnTo>
                <a:lnTo>
                  <a:pt x="471665" y="132397"/>
                </a:lnTo>
                <a:close/>
              </a:path>
              <a:path w="471804" h="222885">
                <a:moveTo>
                  <a:pt x="471665" y="71729"/>
                </a:moveTo>
                <a:lnTo>
                  <a:pt x="462292" y="71729"/>
                </a:lnTo>
                <a:lnTo>
                  <a:pt x="467207" y="72351"/>
                </a:lnTo>
                <a:lnTo>
                  <a:pt x="471665" y="73494"/>
                </a:lnTo>
                <a:lnTo>
                  <a:pt x="471665" y="71729"/>
                </a:lnTo>
                <a:close/>
              </a:path>
            </a:pathLst>
          </a:custGeom>
          <a:solidFill>
            <a:srgbClr val="FFE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79830" y="4718511"/>
            <a:ext cx="471805" cy="97155"/>
          </a:xfrm>
          <a:custGeom>
            <a:avLst/>
            <a:gdLst/>
            <a:ahLst/>
            <a:cxnLst/>
            <a:rect l="l" t="t" r="r" b="b"/>
            <a:pathLst>
              <a:path w="471804" h="97154">
                <a:moveTo>
                  <a:pt x="197548" y="0"/>
                </a:moveTo>
                <a:lnTo>
                  <a:pt x="103086" y="6059"/>
                </a:lnTo>
                <a:lnTo>
                  <a:pt x="51020" y="18184"/>
                </a:lnTo>
                <a:lnTo>
                  <a:pt x="22832" y="45471"/>
                </a:lnTo>
                <a:lnTo>
                  <a:pt x="0" y="97015"/>
                </a:lnTo>
                <a:lnTo>
                  <a:pt x="471652" y="97015"/>
                </a:lnTo>
                <a:lnTo>
                  <a:pt x="197548" y="0"/>
                </a:lnTo>
                <a:close/>
              </a:path>
            </a:pathLst>
          </a:custGeom>
          <a:solidFill>
            <a:srgbClr val="F4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68106" y="4848411"/>
            <a:ext cx="76098" cy="760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65673" y="491796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85" y="0"/>
                </a:moveTo>
                <a:lnTo>
                  <a:pt x="7048" y="0"/>
                </a:lnTo>
                <a:lnTo>
                  <a:pt x="0" y="7048"/>
                </a:lnTo>
                <a:lnTo>
                  <a:pt x="0" y="24498"/>
                </a:lnTo>
                <a:lnTo>
                  <a:pt x="7048" y="31572"/>
                </a:lnTo>
                <a:lnTo>
                  <a:pt x="24485" y="31572"/>
                </a:lnTo>
                <a:lnTo>
                  <a:pt x="31559" y="24498"/>
                </a:lnTo>
                <a:lnTo>
                  <a:pt x="31559" y="7048"/>
                </a:lnTo>
                <a:lnTo>
                  <a:pt x="24485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53471" y="497111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9761" y="0"/>
                </a:moveTo>
                <a:lnTo>
                  <a:pt x="12065" y="1551"/>
                </a:lnTo>
                <a:lnTo>
                  <a:pt x="5784" y="5784"/>
                </a:lnTo>
                <a:lnTo>
                  <a:pt x="1551" y="12065"/>
                </a:lnTo>
                <a:lnTo>
                  <a:pt x="0" y="19761"/>
                </a:lnTo>
                <a:lnTo>
                  <a:pt x="1551" y="27458"/>
                </a:lnTo>
                <a:lnTo>
                  <a:pt x="5784" y="33743"/>
                </a:lnTo>
                <a:lnTo>
                  <a:pt x="12065" y="37981"/>
                </a:lnTo>
                <a:lnTo>
                  <a:pt x="19761" y="39535"/>
                </a:lnTo>
                <a:lnTo>
                  <a:pt x="27451" y="37981"/>
                </a:lnTo>
                <a:lnTo>
                  <a:pt x="33732" y="33743"/>
                </a:lnTo>
                <a:lnTo>
                  <a:pt x="37968" y="27458"/>
                </a:lnTo>
                <a:lnTo>
                  <a:pt x="39522" y="19761"/>
                </a:lnTo>
                <a:lnTo>
                  <a:pt x="37968" y="12065"/>
                </a:lnTo>
                <a:lnTo>
                  <a:pt x="33732" y="5784"/>
                </a:lnTo>
                <a:lnTo>
                  <a:pt x="27451" y="1551"/>
                </a:lnTo>
                <a:lnTo>
                  <a:pt x="19761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28117" y="4848588"/>
            <a:ext cx="79019" cy="790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45682" y="496330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08" y="0"/>
                </a:moveTo>
                <a:lnTo>
                  <a:pt x="18757" y="2412"/>
                </a:lnTo>
                <a:lnTo>
                  <a:pt x="8996" y="8993"/>
                </a:lnTo>
                <a:lnTo>
                  <a:pt x="2413" y="18757"/>
                </a:lnTo>
                <a:lnTo>
                  <a:pt x="0" y="30721"/>
                </a:lnTo>
                <a:lnTo>
                  <a:pt x="2413" y="42684"/>
                </a:lnTo>
                <a:lnTo>
                  <a:pt x="8996" y="52449"/>
                </a:lnTo>
                <a:lnTo>
                  <a:pt x="18757" y="59030"/>
                </a:lnTo>
                <a:lnTo>
                  <a:pt x="30708" y="61442"/>
                </a:lnTo>
                <a:lnTo>
                  <a:pt x="42676" y="59030"/>
                </a:lnTo>
                <a:lnTo>
                  <a:pt x="52449" y="52449"/>
                </a:lnTo>
                <a:lnTo>
                  <a:pt x="59038" y="42684"/>
                </a:lnTo>
                <a:lnTo>
                  <a:pt x="61455" y="30721"/>
                </a:lnTo>
                <a:lnTo>
                  <a:pt x="59038" y="18757"/>
                </a:lnTo>
                <a:lnTo>
                  <a:pt x="52449" y="8993"/>
                </a:lnTo>
                <a:lnTo>
                  <a:pt x="42676" y="2412"/>
                </a:lnTo>
                <a:lnTo>
                  <a:pt x="30708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76423" y="498215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696" y="0"/>
                </a:lnTo>
                <a:lnTo>
                  <a:pt x="0" y="7670"/>
                </a:lnTo>
                <a:lnTo>
                  <a:pt x="0" y="26657"/>
                </a:lnTo>
                <a:lnTo>
                  <a:pt x="7696" y="34340"/>
                </a:lnTo>
                <a:lnTo>
                  <a:pt x="26657" y="34340"/>
                </a:lnTo>
                <a:lnTo>
                  <a:pt x="34353" y="26657"/>
                </a:lnTo>
                <a:lnTo>
                  <a:pt x="34353" y="7670"/>
                </a:lnTo>
                <a:lnTo>
                  <a:pt x="26657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63828" y="4568917"/>
            <a:ext cx="471805" cy="222885"/>
          </a:xfrm>
          <a:custGeom>
            <a:avLst/>
            <a:gdLst/>
            <a:ahLst/>
            <a:cxnLst/>
            <a:rect l="l" t="t" r="r" b="b"/>
            <a:pathLst>
              <a:path w="471804" h="222885">
                <a:moveTo>
                  <a:pt x="0" y="132397"/>
                </a:moveTo>
                <a:lnTo>
                  <a:pt x="0" y="222656"/>
                </a:lnTo>
                <a:lnTo>
                  <a:pt x="471665" y="222656"/>
                </a:lnTo>
                <a:lnTo>
                  <a:pt x="471665" y="134175"/>
                </a:lnTo>
                <a:lnTo>
                  <a:pt x="9385" y="134175"/>
                </a:lnTo>
                <a:lnTo>
                  <a:pt x="4470" y="133527"/>
                </a:lnTo>
                <a:lnTo>
                  <a:pt x="0" y="132397"/>
                </a:lnTo>
                <a:close/>
              </a:path>
              <a:path w="471804" h="222885">
                <a:moveTo>
                  <a:pt x="471665" y="71729"/>
                </a:moveTo>
                <a:lnTo>
                  <a:pt x="14401" y="71729"/>
                </a:lnTo>
                <a:lnTo>
                  <a:pt x="31302" y="74180"/>
                </a:lnTo>
                <a:lnTo>
                  <a:pt x="45118" y="80868"/>
                </a:lnTo>
                <a:lnTo>
                  <a:pt x="54440" y="90798"/>
                </a:lnTo>
                <a:lnTo>
                  <a:pt x="57861" y="102971"/>
                </a:lnTo>
                <a:lnTo>
                  <a:pt x="54440" y="115117"/>
                </a:lnTo>
                <a:lnTo>
                  <a:pt x="45118" y="125036"/>
                </a:lnTo>
                <a:lnTo>
                  <a:pt x="31302" y="131723"/>
                </a:lnTo>
                <a:lnTo>
                  <a:pt x="14401" y="134175"/>
                </a:lnTo>
                <a:lnTo>
                  <a:pt x="471665" y="134175"/>
                </a:lnTo>
                <a:lnTo>
                  <a:pt x="471665" y="71729"/>
                </a:lnTo>
                <a:close/>
              </a:path>
              <a:path w="471804" h="222885">
                <a:moveTo>
                  <a:pt x="471665" y="0"/>
                </a:moveTo>
                <a:lnTo>
                  <a:pt x="0" y="0"/>
                </a:lnTo>
                <a:lnTo>
                  <a:pt x="0" y="73482"/>
                </a:lnTo>
                <a:lnTo>
                  <a:pt x="4470" y="72351"/>
                </a:lnTo>
                <a:lnTo>
                  <a:pt x="9385" y="71729"/>
                </a:lnTo>
                <a:lnTo>
                  <a:pt x="471665" y="71729"/>
                </a:lnTo>
                <a:lnTo>
                  <a:pt x="471665" y="0"/>
                </a:lnTo>
                <a:close/>
              </a:path>
            </a:pathLst>
          </a:custGeom>
          <a:solidFill>
            <a:srgbClr val="FFE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63852" y="4471908"/>
            <a:ext cx="471805" cy="97155"/>
          </a:xfrm>
          <a:custGeom>
            <a:avLst/>
            <a:gdLst/>
            <a:ahLst/>
            <a:cxnLst/>
            <a:rect l="l" t="t" r="r" b="b"/>
            <a:pathLst>
              <a:path w="471804" h="97154">
                <a:moveTo>
                  <a:pt x="274091" y="0"/>
                </a:moveTo>
                <a:lnTo>
                  <a:pt x="0" y="97027"/>
                </a:lnTo>
                <a:lnTo>
                  <a:pt x="471639" y="97027"/>
                </a:lnTo>
                <a:lnTo>
                  <a:pt x="448807" y="45491"/>
                </a:lnTo>
                <a:lnTo>
                  <a:pt x="420619" y="18205"/>
                </a:lnTo>
                <a:lnTo>
                  <a:pt x="368553" y="6073"/>
                </a:lnTo>
                <a:lnTo>
                  <a:pt x="274091" y="0"/>
                </a:lnTo>
                <a:close/>
              </a:path>
            </a:pathLst>
          </a:custGeom>
          <a:solidFill>
            <a:srgbClr val="F4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71111" y="4601803"/>
            <a:ext cx="76098" cy="761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18082" y="467137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523" y="0"/>
                </a:moveTo>
                <a:lnTo>
                  <a:pt x="7073" y="0"/>
                </a:lnTo>
                <a:lnTo>
                  <a:pt x="0" y="7048"/>
                </a:lnTo>
                <a:lnTo>
                  <a:pt x="0" y="24511"/>
                </a:lnTo>
                <a:lnTo>
                  <a:pt x="7073" y="31572"/>
                </a:lnTo>
                <a:lnTo>
                  <a:pt x="24523" y="31572"/>
                </a:lnTo>
                <a:lnTo>
                  <a:pt x="31572" y="24511"/>
                </a:lnTo>
                <a:lnTo>
                  <a:pt x="31572" y="7048"/>
                </a:lnTo>
                <a:lnTo>
                  <a:pt x="24523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22335" y="472451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9748" y="0"/>
                </a:moveTo>
                <a:lnTo>
                  <a:pt x="12055" y="1553"/>
                </a:lnTo>
                <a:lnTo>
                  <a:pt x="5778" y="5789"/>
                </a:lnTo>
                <a:lnTo>
                  <a:pt x="1549" y="12071"/>
                </a:lnTo>
                <a:lnTo>
                  <a:pt x="0" y="19761"/>
                </a:lnTo>
                <a:lnTo>
                  <a:pt x="1549" y="27463"/>
                </a:lnTo>
                <a:lnTo>
                  <a:pt x="5778" y="33748"/>
                </a:lnTo>
                <a:lnTo>
                  <a:pt x="12055" y="37983"/>
                </a:lnTo>
                <a:lnTo>
                  <a:pt x="19748" y="39535"/>
                </a:lnTo>
                <a:lnTo>
                  <a:pt x="27451" y="37983"/>
                </a:lnTo>
                <a:lnTo>
                  <a:pt x="33735" y="33748"/>
                </a:lnTo>
                <a:lnTo>
                  <a:pt x="37970" y="27463"/>
                </a:lnTo>
                <a:lnTo>
                  <a:pt x="39522" y="19761"/>
                </a:lnTo>
                <a:lnTo>
                  <a:pt x="37970" y="12071"/>
                </a:lnTo>
                <a:lnTo>
                  <a:pt x="33735" y="5789"/>
                </a:lnTo>
                <a:lnTo>
                  <a:pt x="27451" y="1553"/>
                </a:lnTo>
                <a:lnTo>
                  <a:pt x="19748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08180" y="4602019"/>
            <a:ext cx="79019" cy="790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08185" y="47167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3" y="2412"/>
                </a:lnTo>
                <a:lnTo>
                  <a:pt x="9001" y="8991"/>
                </a:lnTo>
                <a:lnTo>
                  <a:pt x="2414" y="18752"/>
                </a:lnTo>
                <a:lnTo>
                  <a:pt x="0" y="30708"/>
                </a:lnTo>
                <a:lnTo>
                  <a:pt x="2414" y="42679"/>
                </a:lnTo>
                <a:lnTo>
                  <a:pt x="9001" y="52447"/>
                </a:lnTo>
                <a:lnTo>
                  <a:pt x="18773" y="59029"/>
                </a:lnTo>
                <a:lnTo>
                  <a:pt x="30746" y="61442"/>
                </a:lnTo>
                <a:lnTo>
                  <a:pt x="42702" y="59029"/>
                </a:lnTo>
                <a:lnTo>
                  <a:pt x="52463" y="52447"/>
                </a:lnTo>
                <a:lnTo>
                  <a:pt x="59043" y="42679"/>
                </a:lnTo>
                <a:lnTo>
                  <a:pt x="61455" y="30708"/>
                </a:lnTo>
                <a:lnTo>
                  <a:pt x="59043" y="18752"/>
                </a:lnTo>
                <a:lnTo>
                  <a:pt x="52463" y="8991"/>
                </a:lnTo>
                <a:lnTo>
                  <a:pt x="42702" y="2412"/>
                </a:lnTo>
                <a:lnTo>
                  <a:pt x="30746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04546" y="473554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44" y="0"/>
                </a:moveTo>
                <a:lnTo>
                  <a:pt x="7683" y="0"/>
                </a:lnTo>
                <a:lnTo>
                  <a:pt x="0" y="7683"/>
                </a:lnTo>
                <a:lnTo>
                  <a:pt x="0" y="26657"/>
                </a:lnTo>
                <a:lnTo>
                  <a:pt x="7683" y="34340"/>
                </a:lnTo>
                <a:lnTo>
                  <a:pt x="26644" y="34340"/>
                </a:lnTo>
                <a:lnTo>
                  <a:pt x="34340" y="26657"/>
                </a:lnTo>
                <a:lnTo>
                  <a:pt x="34340" y="7683"/>
                </a:lnTo>
                <a:lnTo>
                  <a:pt x="26644" y="0"/>
                </a:lnTo>
                <a:close/>
              </a:path>
            </a:pathLst>
          </a:custGeom>
          <a:solidFill>
            <a:srgbClr val="E29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 rot="1740000">
            <a:off x="6200126" y="4470109"/>
            <a:ext cx="169278" cy="9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5"/>
              </a:lnSpc>
            </a:pPr>
            <a:r>
              <a:rPr sz="750" spc="75" dirty="0">
                <a:solidFill>
                  <a:srgbClr val="FFFFFF"/>
                </a:solidFill>
                <a:latin typeface="JLR Emeric"/>
                <a:cs typeface="JLR Emeric"/>
              </a:rPr>
              <a:t>2</a:t>
            </a:r>
            <a:r>
              <a:rPr sz="750" dirty="0">
                <a:solidFill>
                  <a:srgbClr val="FFFFFF"/>
                </a:solidFill>
                <a:latin typeface="JLR Emeric"/>
                <a:cs typeface="JLR Emeric"/>
              </a:rPr>
              <a:t>7</a:t>
            </a:r>
            <a:r>
              <a:rPr sz="750" spc="-100" dirty="0">
                <a:solidFill>
                  <a:srgbClr val="FFFFFF"/>
                </a:solidFill>
                <a:latin typeface="JLR Emeric"/>
                <a:cs typeface="JLR Emeric"/>
              </a:rPr>
              <a:t> </a:t>
            </a:r>
            <a:endParaRPr sz="750">
              <a:latin typeface="JLR Emeric"/>
              <a:cs typeface="JLR Emeric"/>
            </a:endParaRPr>
          </a:p>
        </p:txBody>
      </p:sp>
      <p:sp>
        <p:nvSpPr>
          <p:cNvPr id="133" name="object 133"/>
          <p:cNvSpPr txBox="1"/>
          <p:nvPr/>
        </p:nvSpPr>
        <p:spPr>
          <a:xfrm rot="1800000">
            <a:off x="6337667" y="4530222"/>
            <a:ext cx="100566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30" dirty="0">
                <a:solidFill>
                  <a:srgbClr val="FFFFFF"/>
                </a:solidFill>
                <a:latin typeface="JLR Emeric"/>
                <a:cs typeface="JLR Emeric"/>
              </a:rPr>
              <a:t>T</a:t>
            </a:r>
            <a:r>
              <a:rPr sz="450" spc="-10" dirty="0">
                <a:solidFill>
                  <a:srgbClr val="FFFFFF"/>
                </a:solidFill>
                <a:latin typeface="JLR Emeric"/>
                <a:cs typeface="JLR Emeric"/>
              </a:rPr>
              <a:t>H</a:t>
            </a:r>
            <a:r>
              <a:rPr sz="450" spc="-65" dirty="0">
                <a:solidFill>
                  <a:srgbClr val="FFFFFF"/>
                </a:solidFill>
                <a:latin typeface="JLR Emeric"/>
                <a:cs typeface="JLR Emeric"/>
              </a:rPr>
              <a:t> </a:t>
            </a:r>
            <a:endParaRPr sz="450">
              <a:latin typeface="JLR Emeric"/>
              <a:cs typeface="JLR Emeric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870751" y="4629068"/>
            <a:ext cx="125095" cy="309245"/>
          </a:xfrm>
          <a:custGeom>
            <a:avLst/>
            <a:gdLst/>
            <a:ahLst/>
            <a:cxnLst/>
            <a:rect l="l" t="t" r="r" b="b"/>
            <a:pathLst>
              <a:path w="125095" h="309245">
                <a:moveTo>
                  <a:pt x="26974" y="0"/>
                </a:moveTo>
                <a:lnTo>
                  <a:pt x="0" y="9867"/>
                </a:lnTo>
                <a:lnTo>
                  <a:pt x="25885" y="79560"/>
                </a:lnTo>
                <a:lnTo>
                  <a:pt x="50306" y="143236"/>
                </a:lnTo>
                <a:lnTo>
                  <a:pt x="72523" y="199115"/>
                </a:lnTo>
                <a:lnTo>
                  <a:pt x="91798" y="245418"/>
                </a:lnTo>
                <a:lnTo>
                  <a:pt x="107391" y="280365"/>
                </a:lnTo>
                <a:lnTo>
                  <a:pt x="124574" y="309067"/>
                </a:lnTo>
                <a:lnTo>
                  <a:pt x="124712" y="299919"/>
                </a:lnTo>
                <a:lnTo>
                  <a:pt x="108584" y="239272"/>
                </a:lnTo>
                <a:lnTo>
                  <a:pt x="93480" y="191446"/>
                </a:lnTo>
                <a:lnTo>
                  <a:pt x="74456" y="134401"/>
                </a:lnTo>
                <a:lnTo>
                  <a:pt x="52094" y="69973"/>
                </a:lnTo>
                <a:lnTo>
                  <a:pt x="26974" y="0"/>
                </a:lnTo>
                <a:close/>
              </a:path>
            </a:pathLst>
          </a:custGeom>
          <a:solidFill>
            <a:srgbClr val="C6B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84193" y="4629066"/>
            <a:ext cx="111760" cy="309245"/>
          </a:xfrm>
          <a:custGeom>
            <a:avLst/>
            <a:gdLst/>
            <a:ahLst/>
            <a:cxnLst/>
            <a:rect l="l" t="t" r="r" b="b"/>
            <a:pathLst>
              <a:path w="111759" h="309245">
                <a:moveTo>
                  <a:pt x="111112" y="309054"/>
                </a:moveTo>
                <a:close/>
              </a:path>
              <a:path w="111759" h="309245">
                <a:moveTo>
                  <a:pt x="13525" y="0"/>
                </a:moveTo>
                <a:lnTo>
                  <a:pt x="0" y="4953"/>
                </a:lnTo>
                <a:lnTo>
                  <a:pt x="111056" y="309054"/>
                </a:lnTo>
                <a:lnTo>
                  <a:pt x="111267" y="299920"/>
                </a:lnTo>
                <a:lnTo>
                  <a:pt x="105747" y="276045"/>
                </a:lnTo>
                <a:lnTo>
                  <a:pt x="95144" y="239276"/>
                </a:lnTo>
                <a:lnTo>
                  <a:pt x="80040" y="191452"/>
                </a:lnTo>
                <a:lnTo>
                  <a:pt x="61015" y="134407"/>
                </a:lnTo>
                <a:lnTo>
                  <a:pt x="38650" y="69977"/>
                </a:lnTo>
                <a:lnTo>
                  <a:pt x="13525" y="0"/>
                </a:lnTo>
                <a:close/>
              </a:path>
            </a:pathLst>
          </a:custGeom>
          <a:solidFill>
            <a:srgbClr val="D1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97187" y="4387429"/>
            <a:ext cx="549910" cy="401320"/>
          </a:xfrm>
          <a:custGeom>
            <a:avLst/>
            <a:gdLst/>
            <a:ahLst/>
            <a:cxnLst/>
            <a:rect l="l" t="t" r="r" b="b"/>
            <a:pathLst>
              <a:path w="549909" h="401320">
                <a:moveTo>
                  <a:pt x="456645" y="0"/>
                </a:moveTo>
                <a:lnTo>
                  <a:pt x="10349" y="161677"/>
                </a:lnTo>
                <a:lnTo>
                  <a:pt x="0" y="175705"/>
                </a:lnTo>
                <a:lnTo>
                  <a:pt x="938" y="181895"/>
                </a:lnTo>
                <a:lnTo>
                  <a:pt x="77202" y="390721"/>
                </a:lnTo>
                <a:lnTo>
                  <a:pt x="80475" y="396054"/>
                </a:lnTo>
                <a:lnTo>
                  <a:pt x="85369" y="399600"/>
                </a:lnTo>
                <a:lnTo>
                  <a:pt x="91237" y="401053"/>
                </a:lnTo>
                <a:lnTo>
                  <a:pt x="97433" y="400107"/>
                </a:lnTo>
                <a:lnTo>
                  <a:pt x="545705" y="236391"/>
                </a:lnTo>
                <a:lnTo>
                  <a:pt x="549909" y="227336"/>
                </a:lnTo>
                <a:lnTo>
                  <a:pt x="470673" y="10344"/>
                </a:lnTo>
                <a:lnTo>
                  <a:pt x="467405" y="5003"/>
                </a:lnTo>
                <a:lnTo>
                  <a:pt x="462512" y="1454"/>
                </a:lnTo>
                <a:lnTo>
                  <a:pt x="456645" y="0"/>
                </a:lnTo>
                <a:close/>
              </a:path>
            </a:pathLst>
          </a:custGeom>
          <a:solidFill>
            <a:srgbClr val="E2D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59434" y="4459382"/>
            <a:ext cx="417195" cy="259715"/>
          </a:xfrm>
          <a:custGeom>
            <a:avLst/>
            <a:gdLst/>
            <a:ahLst/>
            <a:cxnLst/>
            <a:rect l="l" t="t" r="r" b="b"/>
            <a:pathLst>
              <a:path w="417195" h="259714">
                <a:moveTo>
                  <a:pt x="168672" y="235982"/>
                </a:moveTo>
                <a:lnTo>
                  <a:pt x="70309" y="235982"/>
                </a:lnTo>
                <a:lnTo>
                  <a:pt x="72049" y="240719"/>
                </a:lnTo>
                <a:lnTo>
                  <a:pt x="77994" y="250436"/>
                </a:lnTo>
                <a:lnTo>
                  <a:pt x="86903" y="256893"/>
                </a:lnTo>
                <a:lnTo>
                  <a:pt x="97586" y="259539"/>
                </a:lnTo>
                <a:lnTo>
                  <a:pt x="108854" y="257826"/>
                </a:lnTo>
                <a:lnTo>
                  <a:pt x="168672" y="235982"/>
                </a:lnTo>
                <a:close/>
              </a:path>
              <a:path w="417195" h="259714">
                <a:moveTo>
                  <a:pt x="319263" y="0"/>
                </a:moveTo>
                <a:lnTo>
                  <a:pt x="49773" y="96028"/>
                </a:lnTo>
                <a:lnTo>
                  <a:pt x="30928" y="121567"/>
                </a:lnTo>
                <a:lnTo>
                  <a:pt x="32641" y="132833"/>
                </a:lnTo>
                <a:lnTo>
                  <a:pt x="34368" y="137557"/>
                </a:lnTo>
                <a:lnTo>
                  <a:pt x="16621" y="148422"/>
                </a:lnTo>
                <a:lnTo>
                  <a:pt x="4831" y="164681"/>
                </a:lnTo>
                <a:lnTo>
                  <a:pt x="0" y="184174"/>
                </a:lnTo>
                <a:lnTo>
                  <a:pt x="3126" y="204740"/>
                </a:lnTo>
                <a:lnTo>
                  <a:pt x="13991" y="222495"/>
                </a:lnTo>
                <a:lnTo>
                  <a:pt x="30250" y="234287"/>
                </a:lnTo>
                <a:lnTo>
                  <a:pt x="49743" y="239116"/>
                </a:lnTo>
                <a:lnTo>
                  <a:pt x="70309" y="235982"/>
                </a:lnTo>
                <a:lnTo>
                  <a:pt x="168672" y="235982"/>
                </a:lnTo>
                <a:lnTo>
                  <a:pt x="367083" y="163529"/>
                </a:lnTo>
                <a:lnTo>
                  <a:pt x="376807" y="157567"/>
                </a:lnTo>
                <a:lnTo>
                  <a:pt x="383269" y="148659"/>
                </a:lnTo>
                <a:lnTo>
                  <a:pt x="385921" y="137981"/>
                </a:lnTo>
                <a:lnTo>
                  <a:pt x="384215" y="126711"/>
                </a:lnTo>
                <a:lnTo>
                  <a:pt x="382475" y="121974"/>
                </a:lnTo>
                <a:lnTo>
                  <a:pt x="400221" y="111118"/>
                </a:lnTo>
                <a:lnTo>
                  <a:pt x="412020" y="94866"/>
                </a:lnTo>
                <a:lnTo>
                  <a:pt x="416863" y="75376"/>
                </a:lnTo>
                <a:lnTo>
                  <a:pt x="413742" y="54804"/>
                </a:lnTo>
                <a:lnTo>
                  <a:pt x="402868" y="37055"/>
                </a:lnTo>
                <a:lnTo>
                  <a:pt x="386599" y="25262"/>
                </a:lnTo>
                <a:lnTo>
                  <a:pt x="379738" y="23562"/>
                </a:lnTo>
                <a:lnTo>
                  <a:pt x="346521" y="23562"/>
                </a:lnTo>
                <a:lnTo>
                  <a:pt x="344807" y="18838"/>
                </a:lnTo>
                <a:lnTo>
                  <a:pt x="338856" y="9112"/>
                </a:lnTo>
                <a:lnTo>
                  <a:pt x="329946" y="2648"/>
                </a:lnTo>
                <a:lnTo>
                  <a:pt x="319263" y="0"/>
                </a:lnTo>
                <a:close/>
              </a:path>
              <a:path w="417195" h="259714">
                <a:moveTo>
                  <a:pt x="367097" y="20430"/>
                </a:moveTo>
                <a:lnTo>
                  <a:pt x="346521" y="23562"/>
                </a:lnTo>
                <a:lnTo>
                  <a:pt x="379738" y="23562"/>
                </a:lnTo>
                <a:lnTo>
                  <a:pt x="367097" y="2043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 rot="20520000">
            <a:off x="6741190" y="4535178"/>
            <a:ext cx="185564" cy="1016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800" spc="5" dirty="0">
                <a:solidFill>
                  <a:srgbClr val="231F20"/>
                </a:solidFill>
                <a:latin typeface="JLR Emeric"/>
                <a:cs typeface="JLR Emeric"/>
              </a:rPr>
              <a:t>29</a:t>
            </a:r>
            <a:endParaRPr sz="800">
              <a:latin typeface="JLR Emeric"/>
              <a:cs typeface="JLR Emeric"/>
            </a:endParaRPr>
          </a:p>
        </p:txBody>
      </p:sp>
      <p:sp>
        <p:nvSpPr>
          <p:cNvPr id="139" name="object 139"/>
          <p:cNvSpPr txBox="1"/>
          <p:nvPr/>
        </p:nvSpPr>
        <p:spPr>
          <a:xfrm rot="20520000">
            <a:off x="6869543" y="4509394"/>
            <a:ext cx="110914" cy="571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JLR Emeric"/>
                <a:cs typeface="JLR Emeric"/>
              </a:rPr>
              <a:t>TH</a:t>
            </a:r>
            <a:endParaRPr sz="450">
              <a:latin typeface="JLR Emeric"/>
              <a:cs typeface="JLR Emeric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296705" y="4573168"/>
            <a:ext cx="220878" cy="209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49105" y="4486520"/>
            <a:ext cx="258445" cy="187325"/>
          </a:xfrm>
          <a:custGeom>
            <a:avLst/>
            <a:gdLst/>
            <a:ahLst/>
            <a:cxnLst/>
            <a:rect l="l" t="t" r="r" b="b"/>
            <a:pathLst>
              <a:path w="258445" h="187325">
                <a:moveTo>
                  <a:pt x="190897" y="0"/>
                </a:moveTo>
                <a:lnTo>
                  <a:pt x="180032" y="3264"/>
                </a:lnTo>
                <a:lnTo>
                  <a:pt x="171183" y="10365"/>
                </a:lnTo>
                <a:lnTo>
                  <a:pt x="165542" y="20665"/>
                </a:lnTo>
                <a:lnTo>
                  <a:pt x="153376" y="59781"/>
                </a:lnTo>
                <a:lnTo>
                  <a:pt x="15530" y="132234"/>
                </a:lnTo>
                <a:lnTo>
                  <a:pt x="6535" y="139549"/>
                </a:lnTo>
                <a:lnTo>
                  <a:pt x="1227" y="149409"/>
                </a:lnTo>
                <a:lnTo>
                  <a:pt x="0" y="160543"/>
                </a:lnTo>
                <a:lnTo>
                  <a:pt x="3249" y="171680"/>
                </a:lnTo>
                <a:lnTo>
                  <a:pt x="10572" y="180662"/>
                </a:lnTo>
                <a:lnTo>
                  <a:pt x="20434" y="185958"/>
                </a:lnTo>
                <a:lnTo>
                  <a:pt x="31565" y="187182"/>
                </a:lnTo>
                <a:lnTo>
                  <a:pt x="42695" y="183948"/>
                </a:lnTo>
                <a:lnTo>
                  <a:pt x="180528" y="111495"/>
                </a:lnTo>
                <a:lnTo>
                  <a:pt x="252714" y="111495"/>
                </a:lnTo>
                <a:lnTo>
                  <a:pt x="256716" y="104192"/>
                </a:lnTo>
                <a:lnTo>
                  <a:pt x="257910" y="92509"/>
                </a:lnTo>
                <a:lnTo>
                  <a:pt x="254646" y="81647"/>
                </a:lnTo>
                <a:lnTo>
                  <a:pt x="247543" y="72799"/>
                </a:lnTo>
                <a:lnTo>
                  <a:pt x="237221" y="67159"/>
                </a:lnTo>
                <a:lnTo>
                  <a:pt x="215174" y="60314"/>
                </a:lnTo>
                <a:lnTo>
                  <a:pt x="222057" y="38254"/>
                </a:lnTo>
                <a:lnTo>
                  <a:pt x="223246" y="26568"/>
                </a:lnTo>
                <a:lnTo>
                  <a:pt x="219986" y="15702"/>
                </a:lnTo>
                <a:lnTo>
                  <a:pt x="212894" y="6850"/>
                </a:lnTo>
                <a:lnTo>
                  <a:pt x="202588" y="1208"/>
                </a:lnTo>
                <a:lnTo>
                  <a:pt x="190897" y="0"/>
                </a:lnTo>
                <a:close/>
              </a:path>
              <a:path w="258445" h="187325">
                <a:moveTo>
                  <a:pt x="252714" y="111495"/>
                </a:moveTo>
                <a:lnTo>
                  <a:pt x="180528" y="111495"/>
                </a:lnTo>
                <a:lnTo>
                  <a:pt x="219670" y="123674"/>
                </a:lnTo>
                <a:lnTo>
                  <a:pt x="231357" y="124863"/>
                </a:lnTo>
                <a:lnTo>
                  <a:pt x="242217" y="121601"/>
                </a:lnTo>
                <a:lnTo>
                  <a:pt x="251065" y="114505"/>
                </a:lnTo>
                <a:lnTo>
                  <a:pt x="252714" y="111495"/>
                </a:lnTo>
                <a:close/>
              </a:path>
            </a:pathLst>
          </a:custGeom>
          <a:solidFill>
            <a:srgbClr val="F9C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915591" y="4617722"/>
            <a:ext cx="663575" cy="417195"/>
          </a:xfrm>
          <a:custGeom>
            <a:avLst/>
            <a:gdLst/>
            <a:ahLst/>
            <a:cxnLst/>
            <a:rect l="l" t="t" r="r" b="b"/>
            <a:pathLst>
              <a:path w="663575" h="417195">
                <a:moveTo>
                  <a:pt x="376469" y="0"/>
                </a:moveTo>
                <a:lnTo>
                  <a:pt x="316649" y="911"/>
                </a:lnTo>
                <a:lnTo>
                  <a:pt x="257297" y="8519"/>
                </a:lnTo>
                <a:lnTo>
                  <a:pt x="201901" y="22178"/>
                </a:lnTo>
                <a:lnTo>
                  <a:pt x="151355" y="41235"/>
                </a:lnTo>
                <a:lnTo>
                  <a:pt x="106554" y="65035"/>
                </a:lnTo>
                <a:lnTo>
                  <a:pt x="68391" y="92925"/>
                </a:lnTo>
                <a:lnTo>
                  <a:pt x="37759" y="124253"/>
                </a:lnTo>
                <a:lnTo>
                  <a:pt x="15555" y="158363"/>
                </a:lnTo>
                <a:lnTo>
                  <a:pt x="2670" y="194602"/>
                </a:lnTo>
                <a:lnTo>
                  <a:pt x="0" y="232318"/>
                </a:lnTo>
                <a:lnTo>
                  <a:pt x="8010" y="269254"/>
                </a:lnTo>
                <a:lnTo>
                  <a:pt x="25921" y="303279"/>
                </a:lnTo>
                <a:lnTo>
                  <a:pt x="52753" y="333872"/>
                </a:lnTo>
                <a:lnTo>
                  <a:pt x="87530" y="360513"/>
                </a:lnTo>
                <a:lnTo>
                  <a:pt x="129274" y="382683"/>
                </a:lnTo>
                <a:lnTo>
                  <a:pt x="177006" y="399860"/>
                </a:lnTo>
                <a:lnTo>
                  <a:pt x="229748" y="411525"/>
                </a:lnTo>
                <a:lnTo>
                  <a:pt x="286523" y="417158"/>
                </a:lnTo>
                <a:lnTo>
                  <a:pt x="346354" y="416239"/>
                </a:lnTo>
                <a:lnTo>
                  <a:pt x="405695" y="408642"/>
                </a:lnTo>
                <a:lnTo>
                  <a:pt x="461085" y="394990"/>
                </a:lnTo>
                <a:lnTo>
                  <a:pt x="511627" y="375938"/>
                </a:lnTo>
                <a:lnTo>
                  <a:pt x="556428" y="352141"/>
                </a:lnTo>
                <a:lnTo>
                  <a:pt x="594592" y="324254"/>
                </a:lnTo>
                <a:lnTo>
                  <a:pt x="625225" y="292931"/>
                </a:lnTo>
                <a:lnTo>
                  <a:pt x="647432" y="258827"/>
                </a:lnTo>
                <a:lnTo>
                  <a:pt x="660319" y="222597"/>
                </a:lnTo>
                <a:lnTo>
                  <a:pt x="662990" y="184896"/>
                </a:lnTo>
                <a:lnTo>
                  <a:pt x="654982" y="147948"/>
                </a:lnTo>
                <a:lnTo>
                  <a:pt x="637071" y="113915"/>
                </a:lnTo>
                <a:lnTo>
                  <a:pt x="610237" y="83314"/>
                </a:lnTo>
                <a:lnTo>
                  <a:pt x="575457" y="56667"/>
                </a:lnTo>
                <a:lnTo>
                  <a:pt x="533712" y="34492"/>
                </a:lnTo>
                <a:lnTo>
                  <a:pt x="485980" y="17310"/>
                </a:lnTo>
                <a:lnTo>
                  <a:pt x="433239" y="5639"/>
                </a:lnTo>
                <a:lnTo>
                  <a:pt x="376469" y="0"/>
                </a:lnTo>
                <a:close/>
              </a:path>
            </a:pathLst>
          </a:custGeom>
          <a:solidFill>
            <a:srgbClr val="EDA3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96285" y="4749594"/>
            <a:ext cx="220865" cy="20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48693" y="4662938"/>
            <a:ext cx="258445" cy="187325"/>
          </a:xfrm>
          <a:custGeom>
            <a:avLst/>
            <a:gdLst/>
            <a:ahLst/>
            <a:cxnLst/>
            <a:rect l="l" t="t" r="r" b="b"/>
            <a:pathLst>
              <a:path w="258445" h="187325">
                <a:moveTo>
                  <a:pt x="190903" y="0"/>
                </a:moveTo>
                <a:lnTo>
                  <a:pt x="180037" y="3262"/>
                </a:lnTo>
                <a:lnTo>
                  <a:pt x="171188" y="10363"/>
                </a:lnTo>
                <a:lnTo>
                  <a:pt x="165548" y="20674"/>
                </a:lnTo>
                <a:lnTo>
                  <a:pt x="153356" y="59790"/>
                </a:lnTo>
                <a:lnTo>
                  <a:pt x="15548" y="132205"/>
                </a:lnTo>
                <a:lnTo>
                  <a:pt x="6542" y="139527"/>
                </a:lnTo>
                <a:lnTo>
                  <a:pt x="1225" y="149390"/>
                </a:lnTo>
                <a:lnTo>
                  <a:pt x="0" y="160521"/>
                </a:lnTo>
                <a:lnTo>
                  <a:pt x="3267" y="171651"/>
                </a:lnTo>
                <a:lnTo>
                  <a:pt x="10573" y="180656"/>
                </a:lnTo>
                <a:lnTo>
                  <a:pt x="20421" y="185958"/>
                </a:lnTo>
                <a:lnTo>
                  <a:pt x="31542" y="187164"/>
                </a:lnTo>
                <a:lnTo>
                  <a:pt x="42662" y="183881"/>
                </a:lnTo>
                <a:lnTo>
                  <a:pt x="180534" y="111517"/>
                </a:lnTo>
                <a:lnTo>
                  <a:pt x="252678" y="111517"/>
                </a:lnTo>
                <a:lnTo>
                  <a:pt x="256695" y="104176"/>
                </a:lnTo>
                <a:lnTo>
                  <a:pt x="257903" y="92501"/>
                </a:lnTo>
                <a:lnTo>
                  <a:pt x="254646" y="81645"/>
                </a:lnTo>
                <a:lnTo>
                  <a:pt x="247553" y="72795"/>
                </a:lnTo>
                <a:lnTo>
                  <a:pt x="237252" y="67143"/>
                </a:lnTo>
                <a:lnTo>
                  <a:pt x="215205" y="60285"/>
                </a:lnTo>
                <a:lnTo>
                  <a:pt x="222063" y="38225"/>
                </a:lnTo>
                <a:lnTo>
                  <a:pt x="223259" y="26545"/>
                </a:lnTo>
                <a:lnTo>
                  <a:pt x="219991" y="15690"/>
                </a:lnTo>
                <a:lnTo>
                  <a:pt x="212892" y="6848"/>
                </a:lnTo>
                <a:lnTo>
                  <a:pt x="202593" y="1204"/>
                </a:lnTo>
                <a:lnTo>
                  <a:pt x="190903" y="0"/>
                </a:lnTo>
                <a:close/>
              </a:path>
              <a:path w="258445" h="187325">
                <a:moveTo>
                  <a:pt x="252678" y="111517"/>
                </a:moveTo>
                <a:lnTo>
                  <a:pt x="180534" y="111517"/>
                </a:lnTo>
                <a:lnTo>
                  <a:pt x="219650" y="123645"/>
                </a:lnTo>
                <a:lnTo>
                  <a:pt x="231335" y="124845"/>
                </a:lnTo>
                <a:lnTo>
                  <a:pt x="242202" y="121583"/>
                </a:lnTo>
                <a:lnTo>
                  <a:pt x="251053" y="114485"/>
                </a:lnTo>
                <a:lnTo>
                  <a:pt x="252678" y="111517"/>
                </a:lnTo>
                <a:close/>
              </a:path>
            </a:pathLst>
          </a:custGeom>
          <a:solidFill>
            <a:srgbClr val="F9C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85094" y="4437668"/>
            <a:ext cx="781589" cy="5407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8372617" y="4781777"/>
            <a:ext cx="21717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900" spc="7" baseline="-18518" dirty="0">
                <a:solidFill>
                  <a:srgbClr val="231F20"/>
                </a:solidFill>
                <a:latin typeface="JLR Emeric"/>
                <a:cs typeface="JLR Emeric"/>
              </a:rPr>
              <a:t>30</a:t>
            </a:r>
            <a:r>
              <a:rPr sz="350" spc="5" dirty="0">
                <a:solidFill>
                  <a:srgbClr val="231F20"/>
                </a:solidFill>
                <a:latin typeface="JLR Emeric"/>
                <a:cs typeface="JLR Emeric"/>
              </a:rPr>
              <a:t>TH</a:t>
            </a:r>
            <a:endParaRPr sz="350">
              <a:latin typeface="JLR Emeric"/>
              <a:cs typeface="JLR Emeric"/>
            </a:endParaRPr>
          </a:p>
        </p:txBody>
      </p:sp>
      <p:pic>
        <p:nvPicPr>
          <p:cNvPr id="151" name="Audio 150">
            <a:hlinkClick r:id="" action="ppaction://media"/>
            <a:extLst>
              <a:ext uri="{FF2B5EF4-FFF2-40B4-BE49-F238E27FC236}">
                <a16:creationId xmlns:a16="http://schemas.microsoft.com/office/drawing/2014/main" xmlns="" id="{0695CEFB-6954-4247-B332-A80AD0F46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87"/>
    </mc:Choice>
    <mc:Fallback xmlns="">
      <p:transition spd="slow" advTm="28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2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4440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FOOD </a:t>
            </a:r>
            <a:r>
              <a:rPr spc="130" dirty="0"/>
              <a:t>APPROACHING </a:t>
            </a:r>
            <a:r>
              <a:rPr spc="90" dirty="0"/>
              <a:t>ITS </a:t>
            </a:r>
            <a:r>
              <a:rPr spc="110" dirty="0"/>
              <a:t>“USE </a:t>
            </a:r>
            <a:r>
              <a:rPr spc="75" dirty="0"/>
              <a:t>BY”</a:t>
            </a:r>
            <a:r>
              <a:rPr spc="195" dirty="0"/>
              <a:t> </a:t>
            </a:r>
            <a:r>
              <a:rPr spc="70" dirty="0"/>
              <a:t>DATE</a:t>
            </a:r>
            <a:r>
              <a:rPr spc="-215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00" y="1638300"/>
            <a:ext cx="4770120" cy="163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Think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some recipes which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can use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up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anything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which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is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going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out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date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then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freeze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you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have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cooked.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Extra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tomatoes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peppers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into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</a:t>
            </a:r>
            <a:r>
              <a:rPr sz="1200" spc="229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ratatouille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Extra greens and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root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veg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into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soup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Extra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berries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or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fruit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into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16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smoothie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Extra meat into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casseroles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or </a:t>
            </a:r>
            <a:r>
              <a:rPr sz="1200" spc="7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curries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2704" y="4654999"/>
            <a:ext cx="5101590" cy="488950"/>
          </a:xfrm>
          <a:custGeom>
            <a:avLst/>
            <a:gdLst/>
            <a:ahLst/>
            <a:cxnLst/>
            <a:rect l="l" t="t" r="r" b="b"/>
            <a:pathLst>
              <a:path w="5101590" h="488950">
                <a:moveTo>
                  <a:pt x="5101295" y="0"/>
                </a:moveTo>
                <a:lnTo>
                  <a:pt x="0" y="0"/>
                </a:lnTo>
                <a:lnTo>
                  <a:pt x="0" y="342836"/>
                </a:lnTo>
                <a:lnTo>
                  <a:pt x="7466" y="388806"/>
                </a:lnTo>
                <a:lnTo>
                  <a:pt x="28232" y="428826"/>
                </a:lnTo>
                <a:lnTo>
                  <a:pt x="59848" y="460446"/>
                </a:lnTo>
                <a:lnTo>
                  <a:pt x="99865" y="481215"/>
                </a:lnTo>
                <a:lnTo>
                  <a:pt x="145802" y="488678"/>
                </a:lnTo>
                <a:lnTo>
                  <a:pt x="5101295" y="488678"/>
                </a:lnTo>
                <a:lnTo>
                  <a:pt x="5101295" y="0"/>
                </a:lnTo>
                <a:close/>
              </a:path>
            </a:pathLst>
          </a:custGeom>
          <a:solidFill>
            <a:srgbClr val="FDC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2702" y="4655007"/>
            <a:ext cx="5101590" cy="172085"/>
          </a:xfrm>
          <a:custGeom>
            <a:avLst/>
            <a:gdLst/>
            <a:ahLst/>
            <a:cxnLst/>
            <a:rect l="l" t="t" r="r" b="b"/>
            <a:pathLst>
              <a:path w="5101590" h="172085">
                <a:moveTo>
                  <a:pt x="0" y="171970"/>
                </a:moveTo>
                <a:lnTo>
                  <a:pt x="5101297" y="171970"/>
                </a:lnTo>
                <a:lnTo>
                  <a:pt x="5101297" y="0"/>
                </a:lnTo>
                <a:lnTo>
                  <a:pt x="0" y="0"/>
                </a:lnTo>
                <a:lnTo>
                  <a:pt x="0" y="171970"/>
                </a:lnTo>
                <a:close/>
              </a:path>
            </a:pathLst>
          </a:custGeom>
          <a:solidFill>
            <a:srgbClr val="B9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7997" y="4397652"/>
            <a:ext cx="5616575" cy="257810"/>
          </a:xfrm>
          <a:custGeom>
            <a:avLst/>
            <a:gdLst/>
            <a:ahLst/>
            <a:cxnLst/>
            <a:rect l="l" t="t" r="r" b="b"/>
            <a:pathLst>
              <a:path w="5616575" h="257810">
                <a:moveTo>
                  <a:pt x="5616002" y="0"/>
                </a:moveTo>
                <a:lnTo>
                  <a:pt x="128676" y="0"/>
                </a:lnTo>
                <a:lnTo>
                  <a:pt x="78716" y="10152"/>
                </a:lnTo>
                <a:lnTo>
                  <a:pt x="37801" y="37796"/>
                </a:lnTo>
                <a:lnTo>
                  <a:pt x="10154" y="78711"/>
                </a:lnTo>
                <a:lnTo>
                  <a:pt x="0" y="128676"/>
                </a:lnTo>
                <a:lnTo>
                  <a:pt x="10154" y="178641"/>
                </a:lnTo>
                <a:lnTo>
                  <a:pt x="37801" y="219556"/>
                </a:lnTo>
                <a:lnTo>
                  <a:pt x="78716" y="247200"/>
                </a:lnTo>
                <a:lnTo>
                  <a:pt x="128676" y="257352"/>
                </a:lnTo>
                <a:lnTo>
                  <a:pt x="5616002" y="257352"/>
                </a:lnTo>
                <a:lnTo>
                  <a:pt x="5616002" y="0"/>
                </a:lnTo>
                <a:close/>
              </a:path>
            </a:pathLst>
          </a:custGeom>
          <a:solidFill>
            <a:srgbClr val="7A5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8818" y="4397652"/>
            <a:ext cx="5605780" cy="154940"/>
          </a:xfrm>
          <a:custGeom>
            <a:avLst/>
            <a:gdLst/>
            <a:ahLst/>
            <a:cxnLst/>
            <a:rect l="l" t="t" r="r" b="b"/>
            <a:pathLst>
              <a:path w="5605780" h="154939">
                <a:moveTo>
                  <a:pt x="5605181" y="0"/>
                </a:moveTo>
                <a:lnTo>
                  <a:pt x="117855" y="0"/>
                </a:lnTo>
                <a:lnTo>
                  <a:pt x="80097" y="5687"/>
                </a:lnTo>
                <a:lnTo>
                  <a:pt x="46721" y="21599"/>
                </a:lnTo>
                <a:lnTo>
                  <a:pt x="19449" y="46012"/>
                </a:lnTo>
                <a:lnTo>
                  <a:pt x="0" y="77203"/>
                </a:lnTo>
                <a:lnTo>
                  <a:pt x="19449" y="108393"/>
                </a:lnTo>
                <a:lnTo>
                  <a:pt x="46721" y="132807"/>
                </a:lnTo>
                <a:lnTo>
                  <a:pt x="80097" y="148719"/>
                </a:lnTo>
                <a:lnTo>
                  <a:pt x="117855" y="154406"/>
                </a:lnTo>
                <a:lnTo>
                  <a:pt x="5605181" y="154406"/>
                </a:lnTo>
                <a:lnTo>
                  <a:pt x="5605181" y="0"/>
                </a:lnTo>
                <a:close/>
              </a:path>
            </a:pathLst>
          </a:custGeom>
          <a:solidFill>
            <a:srgbClr val="8868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0089" y="1108625"/>
            <a:ext cx="1905000" cy="565785"/>
          </a:xfrm>
          <a:custGeom>
            <a:avLst/>
            <a:gdLst/>
            <a:ahLst/>
            <a:cxnLst/>
            <a:rect l="l" t="t" r="r" b="b"/>
            <a:pathLst>
              <a:path w="1905000" h="565785">
                <a:moveTo>
                  <a:pt x="187130" y="0"/>
                </a:moveTo>
                <a:lnTo>
                  <a:pt x="144408" y="5297"/>
                </a:lnTo>
                <a:lnTo>
                  <a:pt x="104522" y="19580"/>
                </a:lnTo>
                <a:lnTo>
                  <a:pt x="68806" y="41985"/>
                </a:lnTo>
                <a:lnTo>
                  <a:pt x="38591" y="71650"/>
                </a:lnTo>
                <a:lnTo>
                  <a:pt x="15212" y="107715"/>
                </a:lnTo>
                <a:lnTo>
                  <a:pt x="0" y="149315"/>
                </a:lnTo>
                <a:lnTo>
                  <a:pt x="1900961" y="565697"/>
                </a:lnTo>
                <a:lnTo>
                  <a:pt x="1904529" y="521547"/>
                </a:lnTo>
                <a:lnTo>
                  <a:pt x="1898361" y="479011"/>
                </a:lnTo>
                <a:lnTo>
                  <a:pt x="1883309" y="439431"/>
                </a:lnTo>
                <a:lnTo>
                  <a:pt x="1860225" y="404147"/>
                </a:lnTo>
                <a:lnTo>
                  <a:pt x="1829959" y="374498"/>
                </a:lnTo>
                <a:lnTo>
                  <a:pt x="1793364" y="351824"/>
                </a:lnTo>
                <a:lnTo>
                  <a:pt x="1751291" y="337466"/>
                </a:lnTo>
                <a:lnTo>
                  <a:pt x="231355" y="4548"/>
                </a:lnTo>
                <a:lnTo>
                  <a:pt x="187130" y="0"/>
                </a:lnTo>
                <a:close/>
              </a:path>
            </a:pathLst>
          </a:custGeom>
          <a:solidFill>
            <a:srgbClr val="F04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2267" y="1135063"/>
            <a:ext cx="132175" cy="158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255" y="4205791"/>
            <a:ext cx="2611120" cy="192405"/>
          </a:xfrm>
          <a:custGeom>
            <a:avLst/>
            <a:gdLst/>
            <a:ahLst/>
            <a:cxnLst/>
            <a:rect l="l" t="t" r="r" b="b"/>
            <a:pathLst>
              <a:path w="2611120" h="192404">
                <a:moveTo>
                  <a:pt x="2514752" y="0"/>
                </a:moveTo>
                <a:lnTo>
                  <a:pt x="95935" y="0"/>
                </a:lnTo>
                <a:lnTo>
                  <a:pt x="58689" y="7569"/>
                </a:lnTo>
                <a:lnTo>
                  <a:pt x="28184" y="28178"/>
                </a:lnTo>
                <a:lnTo>
                  <a:pt x="7571" y="58678"/>
                </a:lnTo>
                <a:lnTo>
                  <a:pt x="0" y="95935"/>
                </a:lnTo>
                <a:lnTo>
                  <a:pt x="7571" y="133180"/>
                </a:lnTo>
                <a:lnTo>
                  <a:pt x="28184" y="163680"/>
                </a:lnTo>
                <a:lnTo>
                  <a:pt x="58689" y="184289"/>
                </a:lnTo>
                <a:lnTo>
                  <a:pt x="95935" y="191858"/>
                </a:lnTo>
                <a:lnTo>
                  <a:pt x="2514752" y="191858"/>
                </a:lnTo>
                <a:lnTo>
                  <a:pt x="2552004" y="184289"/>
                </a:lnTo>
                <a:lnTo>
                  <a:pt x="2582508" y="163680"/>
                </a:lnTo>
                <a:lnTo>
                  <a:pt x="2603118" y="133180"/>
                </a:lnTo>
                <a:lnTo>
                  <a:pt x="2610688" y="95923"/>
                </a:lnTo>
                <a:lnTo>
                  <a:pt x="2603118" y="58678"/>
                </a:lnTo>
                <a:lnTo>
                  <a:pt x="2582508" y="28178"/>
                </a:lnTo>
                <a:lnTo>
                  <a:pt x="2552004" y="7569"/>
                </a:lnTo>
                <a:lnTo>
                  <a:pt x="2514752" y="0"/>
                </a:lnTo>
                <a:close/>
              </a:path>
            </a:pathLst>
          </a:custGeom>
          <a:solidFill>
            <a:srgbClr val="474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1665" y="4067794"/>
            <a:ext cx="1766570" cy="138430"/>
          </a:xfrm>
          <a:custGeom>
            <a:avLst/>
            <a:gdLst/>
            <a:ahLst/>
            <a:cxnLst/>
            <a:rect l="l" t="t" r="r" b="b"/>
            <a:pathLst>
              <a:path w="1766570" h="138429">
                <a:moveTo>
                  <a:pt x="1694855" y="0"/>
                </a:moveTo>
                <a:lnTo>
                  <a:pt x="73687" y="0"/>
                </a:lnTo>
                <a:lnTo>
                  <a:pt x="25601" y="27404"/>
                </a:lnTo>
                <a:lnTo>
                  <a:pt x="1703" y="59816"/>
                </a:lnTo>
                <a:lnTo>
                  <a:pt x="0" y="96813"/>
                </a:lnTo>
                <a:lnTo>
                  <a:pt x="18493" y="137998"/>
                </a:lnTo>
                <a:lnTo>
                  <a:pt x="1750049" y="137998"/>
                </a:lnTo>
                <a:lnTo>
                  <a:pt x="1766382" y="97044"/>
                </a:lnTo>
                <a:lnTo>
                  <a:pt x="1765321" y="59812"/>
                </a:lnTo>
                <a:lnTo>
                  <a:pt x="1742830" y="27180"/>
                </a:lnTo>
                <a:lnTo>
                  <a:pt x="1694855" y="0"/>
                </a:lnTo>
                <a:close/>
              </a:path>
            </a:pathLst>
          </a:custGeom>
          <a:solidFill>
            <a:srgbClr val="6D6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6143" y="4228201"/>
            <a:ext cx="151765" cy="151765"/>
          </a:xfrm>
          <a:custGeom>
            <a:avLst/>
            <a:gdLst/>
            <a:ahLst/>
            <a:cxnLst/>
            <a:rect l="l" t="t" r="r" b="b"/>
            <a:pathLst>
              <a:path w="151765" h="151764">
                <a:moveTo>
                  <a:pt x="83231" y="0"/>
                </a:moveTo>
                <a:lnTo>
                  <a:pt x="54202" y="2711"/>
                </a:lnTo>
                <a:lnTo>
                  <a:pt x="27517" y="16843"/>
                </a:lnTo>
                <a:lnTo>
                  <a:pt x="8384" y="40225"/>
                </a:lnTo>
                <a:lnTo>
                  <a:pt x="0" y="68149"/>
                </a:lnTo>
                <a:lnTo>
                  <a:pt x="2707" y="97176"/>
                </a:lnTo>
                <a:lnTo>
                  <a:pt x="16849" y="123866"/>
                </a:lnTo>
                <a:lnTo>
                  <a:pt x="40233" y="142992"/>
                </a:lnTo>
                <a:lnTo>
                  <a:pt x="68162" y="151372"/>
                </a:lnTo>
                <a:lnTo>
                  <a:pt x="97193" y="148664"/>
                </a:lnTo>
                <a:lnTo>
                  <a:pt x="123885" y="134521"/>
                </a:lnTo>
                <a:lnTo>
                  <a:pt x="143006" y="111144"/>
                </a:lnTo>
                <a:lnTo>
                  <a:pt x="151388" y="83218"/>
                </a:lnTo>
                <a:lnTo>
                  <a:pt x="148686" y="54184"/>
                </a:lnTo>
                <a:lnTo>
                  <a:pt x="134553" y="27485"/>
                </a:lnTo>
                <a:lnTo>
                  <a:pt x="111162" y="8370"/>
                </a:lnTo>
                <a:lnTo>
                  <a:pt x="83231" y="0"/>
                </a:lnTo>
                <a:close/>
              </a:path>
            </a:pathLst>
          </a:custGeom>
          <a:solidFill>
            <a:srgbClr val="8B9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01068" y="422783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060" y="0"/>
                </a:moveTo>
                <a:lnTo>
                  <a:pt x="46452" y="5976"/>
                </a:lnTo>
                <a:lnTo>
                  <a:pt x="22275" y="22274"/>
                </a:lnTo>
                <a:lnTo>
                  <a:pt x="5976" y="46446"/>
                </a:lnTo>
                <a:lnTo>
                  <a:pt x="0" y="76047"/>
                </a:lnTo>
                <a:lnTo>
                  <a:pt x="5980" y="105663"/>
                </a:lnTo>
                <a:lnTo>
                  <a:pt x="22282" y="129843"/>
                </a:lnTo>
                <a:lnTo>
                  <a:pt x="46461" y="146143"/>
                </a:lnTo>
                <a:lnTo>
                  <a:pt x="76060" y="152120"/>
                </a:lnTo>
                <a:lnTo>
                  <a:pt x="105663" y="146142"/>
                </a:lnTo>
                <a:lnTo>
                  <a:pt x="129836" y="129838"/>
                </a:lnTo>
                <a:lnTo>
                  <a:pt x="146132" y="105657"/>
                </a:lnTo>
                <a:lnTo>
                  <a:pt x="152107" y="76047"/>
                </a:lnTo>
                <a:lnTo>
                  <a:pt x="146131" y="46446"/>
                </a:lnTo>
                <a:lnTo>
                  <a:pt x="129833" y="22274"/>
                </a:lnTo>
                <a:lnTo>
                  <a:pt x="105661" y="5976"/>
                </a:lnTo>
                <a:lnTo>
                  <a:pt x="76060" y="0"/>
                </a:lnTo>
                <a:close/>
              </a:path>
            </a:pathLst>
          </a:custGeom>
          <a:solidFill>
            <a:srgbClr val="8B9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8397" y="422783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060" y="0"/>
                </a:moveTo>
                <a:lnTo>
                  <a:pt x="46457" y="5976"/>
                </a:lnTo>
                <a:lnTo>
                  <a:pt x="22280" y="22274"/>
                </a:lnTo>
                <a:lnTo>
                  <a:pt x="5978" y="46446"/>
                </a:lnTo>
                <a:lnTo>
                  <a:pt x="0" y="76047"/>
                </a:lnTo>
                <a:lnTo>
                  <a:pt x="5987" y="105663"/>
                </a:lnTo>
                <a:lnTo>
                  <a:pt x="22292" y="129843"/>
                </a:lnTo>
                <a:lnTo>
                  <a:pt x="46468" y="146143"/>
                </a:lnTo>
                <a:lnTo>
                  <a:pt x="76060" y="152120"/>
                </a:lnTo>
                <a:lnTo>
                  <a:pt x="105678" y="146142"/>
                </a:lnTo>
                <a:lnTo>
                  <a:pt x="129859" y="129838"/>
                </a:lnTo>
                <a:lnTo>
                  <a:pt x="146157" y="105657"/>
                </a:lnTo>
                <a:lnTo>
                  <a:pt x="152133" y="76047"/>
                </a:lnTo>
                <a:lnTo>
                  <a:pt x="146154" y="46446"/>
                </a:lnTo>
                <a:lnTo>
                  <a:pt x="129851" y="22274"/>
                </a:lnTo>
                <a:lnTo>
                  <a:pt x="105670" y="5976"/>
                </a:lnTo>
                <a:lnTo>
                  <a:pt x="76060" y="0"/>
                </a:lnTo>
                <a:close/>
              </a:path>
            </a:pathLst>
          </a:custGeom>
          <a:solidFill>
            <a:srgbClr val="8B9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9995" y="4215630"/>
            <a:ext cx="24765" cy="75565"/>
          </a:xfrm>
          <a:custGeom>
            <a:avLst/>
            <a:gdLst/>
            <a:ahLst/>
            <a:cxnLst/>
            <a:rect l="l" t="t" r="r" b="b"/>
            <a:pathLst>
              <a:path w="24764" h="75564">
                <a:moveTo>
                  <a:pt x="18999" y="0"/>
                </a:moveTo>
                <a:lnTo>
                  <a:pt x="5486" y="0"/>
                </a:lnTo>
                <a:lnTo>
                  <a:pt x="0" y="5486"/>
                </a:lnTo>
                <a:lnTo>
                  <a:pt x="0" y="70027"/>
                </a:lnTo>
                <a:lnTo>
                  <a:pt x="5486" y="75501"/>
                </a:lnTo>
                <a:lnTo>
                  <a:pt x="18999" y="75501"/>
                </a:lnTo>
                <a:lnTo>
                  <a:pt x="24485" y="70027"/>
                </a:lnTo>
                <a:lnTo>
                  <a:pt x="24485" y="5486"/>
                </a:lnTo>
                <a:lnTo>
                  <a:pt x="18999" y="0"/>
                </a:lnTo>
                <a:close/>
              </a:path>
            </a:pathLst>
          </a:custGeom>
          <a:solidFill>
            <a:srgbClr val="6D6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3687" y="4215630"/>
            <a:ext cx="24765" cy="75565"/>
          </a:xfrm>
          <a:custGeom>
            <a:avLst/>
            <a:gdLst/>
            <a:ahLst/>
            <a:cxnLst/>
            <a:rect l="l" t="t" r="r" b="b"/>
            <a:pathLst>
              <a:path w="24765" h="75564">
                <a:moveTo>
                  <a:pt x="18999" y="0"/>
                </a:moveTo>
                <a:lnTo>
                  <a:pt x="5486" y="0"/>
                </a:lnTo>
                <a:lnTo>
                  <a:pt x="0" y="5486"/>
                </a:lnTo>
                <a:lnTo>
                  <a:pt x="0" y="70027"/>
                </a:lnTo>
                <a:lnTo>
                  <a:pt x="5486" y="75501"/>
                </a:lnTo>
                <a:lnTo>
                  <a:pt x="18999" y="75501"/>
                </a:lnTo>
                <a:lnTo>
                  <a:pt x="24485" y="70027"/>
                </a:lnTo>
                <a:lnTo>
                  <a:pt x="24485" y="5486"/>
                </a:lnTo>
                <a:lnTo>
                  <a:pt x="18999" y="0"/>
                </a:lnTo>
                <a:close/>
              </a:path>
            </a:pathLst>
          </a:custGeom>
          <a:solidFill>
            <a:srgbClr val="6D6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98608" y="4243420"/>
            <a:ext cx="67310" cy="58419"/>
          </a:xfrm>
          <a:custGeom>
            <a:avLst/>
            <a:gdLst/>
            <a:ahLst/>
            <a:cxnLst/>
            <a:rect l="l" t="t" r="r" b="b"/>
            <a:pathLst>
              <a:path w="67309" h="58420">
                <a:moveTo>
                  <a:pt x="50698" y="0"/>
                </a:moveTo>
                <a:lnTo>
                  <a:pt x="774" y="40893"/>
                </a:lnTo>
                <a:lnTo>
                  <a:pt x="0" y="48602"/>
                </a:lnTo>
                <a:lnTo>
                  <a:pt x="6692" y="56794"/>
                </a:lnTo>
                <a:lnTo>
                  <a:pt x="10210" y="58318"/>
                </a:lnTo>
                <a:lnTo>
                  <a:pt x="16484" y="58318"/>
                </a:lnTo>
                <a:lnTo>
                  <a:pt x="19227" y="57416"/>
                </a:lnTo>
                <a:lnTo>
                  <a:pt x="66205" y="18948"/>
                </a:lnTo>
                <a:lnTo>
                  <a:pt x="66979" y="11226"/>
                </a:lnTo>
                <a:lnTo>
                  <a:pt x="58432" y="774"/>
                </a:lnTo>
                <a:lnTo>
                  <a:pt x="50698" y="0"/>
                </a:lnTo>
                <a:close/>
              </a:path>
            </a:pathLst>
          </a:custGeom>
          <a:solidFill>
            <a:srgbClr val="6D6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54596" y="2083858"/>
            <a:ext cx="2417297" cy="1586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90026" y="3326823"/>
            <a:ext cx="1946910" cy="741045"/>
          </a:xfrm>
          <a:custGeom>
            <a:avLst/>
            <a:gdLst/>
            <a:ahLst/>
            <a:cxnLst/>
            <a:rect l="l" t="t" r="r" b="b"/>
            <a:pathLst>
              <a:path w="1946909" h="741045">
                <a:moveTo>
                  <a:pt x="1946465" y="0"/>
                </a:moveTo>
                <a:lnTo>
                  <a:pt x="0" y="0"/>
                </a:lnTo>
                <a:lnTo>
                  <a:pt x="0" y="545680"/>
                </a:lnTo>
                <a:lnTo>
                  <a:pt x="5154" y="590456"/>
                </a:lnTo>
                <a:lnTo>
                  <a:pt x="19835" y="631560"/>
                </a:lnTo>
                <a:lnTo>
                  <a:pt x="42872" y="667820"/>
                </a:lnTo>
                <a:lnTo>
                  <a:pt x="73101" y="698068"/>
                </a:lnTo>
                <a:lnTo>
                  <a:pt x="109350" y="721126"/>
                </a:lnTo>
                <a:lnTo>
                  <a:pt x="150452" y="735822"/>
                </a:lnTo>
                <a:lnTo>
                  <a:pt x="195237" y="740981"/>
                </a:lnTo>
                <a:lnTo>
                  <a:pt x="1751202" y="740968"/>
                </a:lnTo>
                <a:lnTo>
                  <a:pt x="1795977" y="735810"/>
                </a:lnTo>
                <a:lnTo>
                  <a:pt x="1837077" y="721118"/>
                </a:lnTo>
                <a:lnTo>
                  <a:pt x="1873333" y="698064"/>
                </a:lnTo>
                <a:lnTo>
                  <a:pt x="1903571" y="667820"/>
                </a:lnTo>
                <a:lnTo>
                  <a:pt x="1926621" y="631557"/>
                </a:lnTo>
                <a:lnTo>
                  <a:pt x="1941309" y="590453"/>
                </a:lnTo>
                <a:lnTo>
                  <a:pt x="1946465" y="545680"/>
                </a:lnTo>
                <a:lnTo>
                  <a:pt x="1946465" y="0"/>
                </a:lnTo>
                <a:close/>
              </a:path>
            </a:pathLst>
          </a:custGeom>
          <a:solidFill>
            <a:srgbClr val="F47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6270" y="3326833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5">
                <a:moveTo>
                  <a:pt x="228" y="0"/>
                </a:moveTo>
                <a:lnTo>
                  <a:pt x="0" y="0"/>
                </a:lnTo>
                <a:lnTo>
                  <a:pt x="228" y="4356"/>
                </a:lnTo>
                <a:lnTo>
                  <a:pt x="228" y="0"/>
                </a:lnTo>
                <a:close/>
              </a:path>
            </a:pathLst>
          </a:custGeom>
          <a:solidFill>
            <a:srgbClr val="FFC4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90027" y="3326833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5">
                <a:moveTo>
                  <a:pt x="215" y="0"/>
                </a:moveTo>
                <a:lnTo>
                  <a:pt x="0" y="0"/>
                </a:lnTo>
                <a:lnTo>
                  <a:pt x="0" y="4356"/>
                </a:lnTo>
                <a:lnTo>
                  <a:pt x="215" y="0"/>
                </a:lnTo>
                <a:close/>
              </a:path>
            </a:pathLst>
          </a:custGeom>
          <a:solidFill>
            <a:srgbClr val="FFC4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5131" y="3326832"/>
            <a:ext cx="2176780" cy="114935"/>
          </a:xfrm>
          <a:custGeom>
            <a:avLst/>
            <a:gdLst/>
            <a:ahLst/>
            <a:cxnLst/>
            <a:rect l="l" t="t" r="r" b="b"/>
            <a:pathLst>
              <a:path w="2176779" h="114935">
                <a:moveTo>
                  <a:pt x="2118791" y="0"/>
                </a:moveTo>
                <a:lnTo>
                  <a:pt x="57391" y="0"/>
                </a:lnTo>
                <a:lnTo>
                  <a:pt x="35077" y="4509"/>
                </a:lnTo>
                <a:lnTo>
                  <a:pt x="16832" y="16810"/>
                </a:lnTo>
                <a:lnTo>
                  <a:pt x="4518" y="35056"/>
                </a:lnTo>
                <a:lnTo>
                  <a:pt x="0" y="57403"/>
                </a:lnTo>
                <a:lnTo>
                  <a:pt x="4522" y="79744"/>
                </a:lnTo>
                <a:lnTo>
                  <a:pt x="16839" y="97986"/>
                </a:lnTo>
                <a:lnTo>
                  <a:pt x="35086" y="110285"/>
                </a:lnTo>
                <a:lnTo>
                  <a:pt x="57391" y="114795"/>
                </a:lnTo>
                <a:lnTo>
                  <a:pt x="2118791" y="114795"/>
                </a:lnTo>
                <a:lnTo>
                  <a:pt x="2141147" y="110283"/>
                </a:lnTo>
                <a:lnTo>
                  <a:pt x="2159393" y="97982"/>
                </a:lnTo>
                <a:lnTo>
                  <a:pt x="2171688" y="79739"/>
                </a:lnTo>
                <a:lnTo>
                  <a:pt x="2176195" y="57403"/>
                </a:lnTo>
                <a:lnTo>
                  <a:pt x="2171685" y="35056"/>
                </a:lnTo>
                <a:lnTo>
                  <a:pt x="2159385" y="16810"/>
                </a:lnTo>
                <a:lnTo>
                  <a:pt x="2141139" y="4509"/>
                </a:lnTo>
                <a:lnTo>
                  <a:pt x="2118791" y="0"/>
                </a:lnTo>
                <a:close/>
              </a:path>
            </a:pathLst>
          </a:custGeom>
          <a:solidFill>
            <a:srgbClr val="F04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5441" y="3441631"/>
            <a:ext cx="977265" cy="626745"/>
          </a:xfrm>
          <a:custGeom>
            <a:avLst/>
            <a:gdLst/>
            <a:ahLst/>
            <a:cxnLst/>
            <a:rect l="l" t="t" r="r" b="b"/>
            <a:pathLst>
              <a:path w="977265" h="626745">
                <a:moveTo>
                  <a:pt x="976756" y="0"/>
                </a:moveTo>
                <a:lnTo>
                  <a:pt x="579767" y="0"/>
                </a:lnTo>
                <a:lnTo>
                  <a:pt x="0" y="626160"/>
                </a:lnTo>
                <a:lnTo>
                  <a:pt x="396976" y="626160"/>
                </a:lnTo>
                <a:lnTo>
                  <a:pt x="976756" y="0"/>
                </a:lnTo>
                <a:close/>
              </a:path>
            </a:pathLst>
          </a:custGeom>
          <a:solidFill>
            <a:srgbClr val="F79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0351" y="3441631"/>
            <a:ext cx="736600" cy="626745"/>
          </a:xfrm>
          <a:custGeom>
            <a:avLst/>
            <a:gdLst/>
            <a:ahLst/>
            <a:cxnLst/>
            <a:rect l="l" t="t" r="r" b="b"/>
            <a:pathLst>
              <a:path w="736600" h="626745">
                <a:moveTo>
                  <a:pt x="736409" y="0"/>
                </a:moveTo>
                <a:lnTo>
                  <a:pt x="579767" y="0"/>
                </a:lnTo>
                <a:lnTo>
                  <a:pt x="0" y="626160"/>
                </a:lnTo>
                <a:lnTo>
                  <a:pt x="156641" y="626160"/>
                </a:lnTo>
                <a:lnTo>
                  <a:pt x="736409" y="0"/>
                </a:lnTo>
                <a:close/>
              </a:path>
            </a:pathLst>
          </a:custGeom>
          <a:solidFill>
            <a:srgbClr val="F79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95303" y="3903302"/>
            <a:ext cx="1938020" cy="165100"/>
          </a:xfrm>
          <a:custGeom>
            <a:avLst/>
            <a:gdLst/>
            <a:ahLst/>
            <a:cxnLst/>
            <a:rect l="l" t="t" r="r" b="b"/>
            <a:pathLst>
              <a:path w="1938020" h="165100">
                <a:moveTo>
                  <a:pt x="1937905" y="0"/>
                </a:moveTo>
                <a:lnTo>
                  <a:pt x="0" y="0"/>
                </a:lnTo>
                <a:lnTo>
                  <a:pt x="10599" y="44314"/>
                </a:lnTo>
                <a:lnTo>
                  <a:pt x="31122" y="83774"/>
                </a:lnTo>
                <a:lnTo>
                  <a:pt x="60148" y="116951"/>
                </a:lnTo>
                <a:lnTo>
                  <a:pt x="96253" y="142416"/>
                </a:lnTo>
                <a:lnTo>
                  <a:pt x="138015" y="158743"/>
                </a:lnTo>
                <a:lnTo>
                  <a:pt x="184010" y="164503"/>
                </a:lnTo>
                <a:lnTo>
                  <a:pt x="1753819" y="164490"/>
                </a:lnTo>
                <a:lnTo>
                  <a:pt x="1799827" y="158731"/>
                </a:lnTo>
                <a:lnTo>
                  <a:pt x="1841601" y="142407"/>
                </a:lnTo>
                <a:lnTo>
                  <a:pt x="1877718" y="116944"/>
                </a:lnTo>
                <a:lnTo>
                  <a:pt x="1906757" y="83771"/>
                </a:lnTo>
                <a:lnTo>
                  <a:pt x="1927293" y="44313"/>
                </a:lnTo>
                <a:lnTo>
                  <a:pt x="1937905" y="0"/>
                </a:lnTo>
                <a:close/>
              </a:path>
            </a:pathLst>
          </a:custGeom>
          <a:solidFill>
            <a:srgbClr val="F04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0819" y="2073341"/>
            <a:ext cx="206832" cy="206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93977" y="1778273"/>
            <a:ext cx="145465" cy="145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71281" y="1584259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136626" y="0"/>
                </a:moveTo>
                <a:lnTo>
                  <a:pt x="116865" y="59601"/>
                </a:lnTo>
                <a:lnTo>
                  <a:pt x="95008" y="95019"/>
                </a:lnTo>
                <a:lnTo>
                  <a:pt x="59588" y="116865"/>
                </a:lnTo>
                <a:lnTo>
                  <a:pt x="0" y="136639"/>
                </a:lnTo>
                <a:lnTo>
                  <a:pt x="59588" y="156400"/>
                </a:lnTo>
                <a:lnTo>
                  <a:pt x="95008" y="178257"/>
                </a:lnTo>
                <a:lnTo>
                  <a:pt x="116865" y="213677"/>
                </a:lnTo>
                <a:lnTo>
                  <a:pt x="136626" y="273265"/>
                </a:lnTo>
                <a:lnTo>
                  <a:pt x="156387" y="213677"/>
                </a:lnTo>
                <a:lnTo>
                  <a:pt x="178244" y="178257"/>
                </a:lnTo>
                <a:lnTo>
                  <a:pt x="213664" y="156400"/>
                </a:lnTo>
                <a:lnTo>
                  <a:pt x="273253" y="136639"/>
                </a:lnTo>
                <a:lnTo>
                  <a:pt x="213664" y="116865"/>
                </a:lnTo>
                <a:lnTo>
                  <a:pt x="194560" y="107941"/>
                </a:lnTo>
                <a:lnTo>
                  <a:pt x="178244" y="95019"/>
                </a:lnTo>
                <a:lnTo>
                  <a:pt x="165319" y="78705"/>
                </a:lnTo>
                <a:lnTo>
                  <a:pt x="156387" y="59601"/>
                </a:lnTo>
                <a:lnTo>
                  <a:pt x="136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5370" y="1495467"/>
            <a:ext cx="231775" cy="866775"/>
          </a:xfrm>
          <a:custGeom>
            <a:avLst/>
            <a:gdLst/>
            <a:ahLst/>
            <a:cxnLst/>
            <a:rect l="l" t="t" r="r" b="b"/>
            <a:pathLst>
              <a:path w="231775" h="866775">
                <a:moveTo>
                  <a:pt x="120103" y="0"/>
                </a:moveTo>
                <a:lnTo>
                  <a:pt x="113347" y="0"/>
                </a:lnTo>
                <a:lnTo>
                  <a:pt x="111099" y="558"/>
                </a:lnTo>
                <a:lnTo>
                  <a:pt x="62103" y="35004"/>
                </a:lnTo>
                <a:lnTo>
                  <a:pt x="27978" y="72618"/>
                </a:lnTo>
                <a:lnTo>
                  <a:pt x="7078" y="113615"/>
                </a:lnTo>
                <a:lnTo>
                  <a:pt x="0" y="156565"/>
                </a:lnTo>
                <a:lnTo>
                  <a:pt x="1773" y="178172"/>
                </a:lnTo>
                <a:lnTo>
                  <a:pt x="15839" y="220362"/>
                </a:lnTo>
                <a:lnTo>
                  <a:pt x="43421" y="259802"/>
                </a:lnTo>
                <a:lnTo>
                  <a:pt x="83985" y="295342"/>
                </a:lnTo>
                <a:lnTo>
                  <a:pt x="132036" y="326058"/>
                </a:lnTo>
                <a:lnTo>
                  <a:pt x="151798" y="341612"/>
                </a:lnTo>
                <a:lnTo>
                  <a:pt x="181737" y="374548"/>
                </a:lnTo>
                <a:lnTo>
                  <a:pt x="199270" y="408816"/>
                </a:lnTo>
                <a:lnTo>
                  <a:pt x="205003" y="443484"/>
                </a:lnTo>
                <a:lnTo>
                  <a:pt x="203577" y="460825"/>
                </a:lnTo>
                <a:lnTo>
                  <a:pt x="181737" y="512406"/>
                </a:lnTo>
                <a:lnTo>
                  <a:pt x="151798" y="545352"/>
                </a:lnTo>
                <a:lnTo>
                  <a:pt x="83985" y="591612"/>
                </a:lnTo>
                <a:lnTo>
                  <a:pt x="62103" y="608838"/>
                </a:lnTo>
                <a:lnTo>
                  <a:pt x="27978" y="646455"/>
                </a:lnTo>
                <a:lnTo>
                  <a:pt x="7078" y="687451"/>
                </a:lnTo>
                <a:lnTo>
                  <a:pt x="0" y="730389"/>
                </a:lnTo>
                <a:lnTo>
                  <a:pt x="1773" y="752002"/>
                </a:lnTo>
                <a:lnTo>
                  <a:pt x="15839" y="794188"/>
                </a:lnTo>
                <a:lnTo>
                  <a:pt x="38465" y="827960"/>
                </a:lnTo>
                <a:lnTo>
                  <a:pt x="79438" y="865898"/>
                </a:lnTo>
                <a:lnTo>
                  <a:pt x="85496" y="866736"/>
                </a:lnTo>
                <a:lnTo>
                  <a:pt x="87998" y="866736"/>
                </a:lnTo>
                <a:lnTo>
                  <a:pt x="95263" y="865519"/>
                </a:lnTo>
                <a:lnTo>
                  <a:pt x="99272" y="861752"/>
                </a:lnTo>
                <a:lnTo>
                  <a:pt x="99753" y="855260"/>
                </a:lnTo>
                <a:lnTo>
                  <a:pt x="96431" y="845870"/>
                </a:lnTo>
                <a:lnTo>
                  <a:pt x="82213" y="834713"/>
                </a:lnTo>
                <a:lnTo>
                  <a:pt x="69651" y="823193"/>
                </a:lnTo>
                <a:lnTo>
                  <a:pt x="39171" y="782289"/>
                </a:lnTo>
                <a:lnTo>
                  <a:pt x="26187" y="730389"/>
                </a:lnTo>
                <a:lnTo>
                  <a:pt x="27611" y="713048"/>
                </a:lnTo>
                <a:lnTo>
                  <a:pt x="49453" y="661466"/>
                </a:lnTo>
                <a:lnTo>
                  <a:pt x="79379" y="628532"/>
                </a:lnTo>
                <a:lnTo>
                  <a:pt x="147187" y="582268"/>
                </a:lnTo>
                <a:lnTo>
                  <a:pt x="169073" y="565043"/>
                </a:lnTo>
                <a:lnTo>
                  <a:pt x="203200" y="527431"/>
                </a:lnTo>
                <a:lnTo>
                  <a:pt x="224110" y="486433"/>
                </a:lnTo>
                <a:lnTo>
                  <a:pt x="231190" y="443484"/>
                </a:lnTo>
                <a:lnTo>
                  <a:pt x="229417" y="421871"/>
                </a:lnTo>
                <a:lnTo>
                  <a:pt x="215345" y="379684"/>
                </a:lnTo>
                <a:lnTo>
                  <a:pt x="187756" y="340234"/>
                </a:lnTo>
                <a:lnTo>
                  <a:pt x="147187" y="304692"/>
                </a:lnTo>
                <a:lnTo>
                  <a:pt x="99136" y="273980"/>
                </a:lnTo>
                <a:lnTo>
                  <a:pt x="79379" y="258430"/>
                </a:lnTo>
                <a:lnTo>
                  <a:pt x="49453" y="225501"/>
                </a:lnTo>
                <a:lnTo>
                  <a:pt x="31915" y="191228"/>
                </a:lnTo>
                <a:lnTo>
                  <a:pt x="26187" y="156565"/>
                </a:lnTo>
                <a:lnTo>
                  <a:pt x="27611" y="139222"/>
                </a:lnTo>
                <a:lnTo>
                  <a:pt x="49453" y="87630"/>
                </a:lnTo>
                <a:lnTo>
                  <a:pt x="79379" y="54694"/>
                </a:lnTo>
                <a:lnTo>
                  <a:pt x="122135" y="24434"/>
                </a:lnTo>
                <a:lnTo>
                  <a:pt x="128409" y="20815"/>
                </a:lnTo>
                <a:lnTo>
                  <a:pt x="130530" y="12827"/>
                </a:lnTo>
                <a:lnTo>
                  <a:pt x="124498" y="2349"/>
                </a:lnTo>
                <a:lnTo>
                  <a:pt x="120103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18602" y="1775087"/>
            <a:ext cx="231775" cy="501015"/>
          </a:xfrm>
          <a:custGeom>
            <a:avLst/>
            <a:gdLst/>
            <a:ahLst/>
            <a:cxnLst/>
            <a:rect l="l" t="t" r="r" b="b"/>
            <a:pathLst>
              <a:path w="231775" h="501014">
                <a:moveTo>
                  <a:pt x="120129" y="0"/>
                </a:moveTo>
                <a:lnTo>
                  <a:pt x="113372" y="0"/>
                </a:lnTo>
                <a:lnTo>
                  <a:pt x="111124" y="558"/>
                </a:lnTo>
                <a:lnTo>
                  <a:pt x="62126" y="34993"/>
                </a:lnTo>
                <a:lnTo>
                  <a:pt x="27990" y="72605"/>
                </a:lnTo>
                <a:lnTo>
                  <a:pt x="7085" y="113598"/>
                </a:lnTo>
                <a:lnTo>
                  <a:pt x="0" y="156552"/>
                </a:lnTo>
                <a:lnTo>
                  <a:pt x="1776" y="178159"/>
                </a:lnTo>
                <a:lnTo>
                  <a:pt x="15841" y="220350"/>
                </a:lnTo>
                <a:lnTo>
                  <a:pt x="43441" y="259794"/>
                </a:lnTo>
                <a:lnTo>
                  <a:pt x="84010" y="295337"/>
                </a:lnTo>
                <a:lnTo>
                  <a:pt x="132048" y="326051"/>
                </a:lnTo>
                <a:lnTo>
                  <a:pt x="151806" y="341601"/>
                </a:lnTo>
                <a:lnTo>
                  <a:pt x="181736" y="374535"/>
                </a:lnTo>
                <a:lnTo>
                  <a:pt x="199275" y="408808"/>
                </a:lnTo>
                <a:lnTo>
                  <a:pt x="205003" y="443471"/>
                </a:lnTo>
                <a:lnTo>
                  <a:pt x="204538" y="453346"/>
                </a:lnTo>
                <a:lnTo>
                  <a:pt x="203153" y="463226"/>
                </a:lnTo>
                <a:lnTo>
                  <a:pt x="200833" y="473096"/>
                </a:lnTo>
                <a:lnTo>
                  <a:pt x="197561" y="482942"/>
                </a:lnTo>
                <a:lnTo>
                  <a:pt x="198678" y="494804"/>
                </a:lnTo>
                <a:lnTo>
                  <a:pt x="201688" y="500468"/>
                </a:lnTo>
                <a:lnTo>
                  <a:pt x="210819" y="500468"/>
                </a:lnTo>
                <a:lnTo>
                  <a:pt x="230616" y="455809"/>
                </a:lnTo>
                <a:lnTo>
                  <a:pt x="231190" y="443471"/>
                </a:lnTo>
                <a:lnTo>
                  <a:pt x="229417" y="421860"/>
                </a:lnTo>
                <a:lnTo>
                  <a:pt x="215345" y="379677"/>
                </a:lnTo>
                <a:lnTo>
                  <a:pt x="187758" y="340234"/>
                </a:lnTo>
                <a:lnTo>
                  <a:pt x="147198" y="304683"/>
                </a:lnTo>
                <a:lnTo>
                  <a:pt x="99154" y="273962"/>
                </a:lnTo>
                <a:lnTo>
                  <a:pt x="79395" y="258416"/>
                </a:lnTo>
                <a:lnTo>
                  <a:pt x="49453" y="225488"/>
                </a:lnTo>
                <a:lnTo>
                  <a:pt x="31924" y="191215"/>
                </a:lnTo>
                <a:lnTo>
                  <a:pt x="26187" y="156552"/>
                </a:lnTo>
                <a:lnTo>
                  <a:pt x="27618" y="139211"/>
                </a:lnTo>
                <a:lnTo>
                  <a:pt x="49453" y="87630"/>
                </a:lnTo>
                <a:lnTo>
                  <a:pt x="79390" y="54689"/>
                </a:lnTo>
                <a:lnTo>
                  <a:pt x="122148" y="24434"/>
                </a:lnTo>
                <a:lnTo>
                  <a:pt x="128409" y="20828"/>
                </a:lnTo>
                <a:lnTo>
                  <a:pt x="130568" y="12814"/>
                </a:lnTo>
                <a:lnTo>
                  <a:pt x="124523" y="2349"/>
                </a:lnTo>
                <a:lnTo>
                  <a:pt x="120129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82420" y="1857578"/>
            <a:ext cx="231775" cy="693420"/>
          </a:xfrm>
          <a:custGeom>
            <a:avLst/>
            <a:gdLst/>
            <a:ahLst/>
            <a:cxnLst/>
            <a:rect l="l" t="t" r="r" b="b"/>
            <a:pathLst>
              <a:path w="231775" h="693419">
                <a:moveTo>
                  <a:pt x="120091" y="0"/>
                </a:moveTo>
                <a:lnTo>
                  <a:pt x="113347" y="0"/>
                </a:lnTo>
                <a:lnTo>
                  <a:pt x="111099" y="558"/>
                </a:lnTo>
                <a:lnTo>
                  <a:pt x="62107" y="35004"/>
                </a:lnTo>
                <a:lnTo>
                  <a:pt x="27978" y="72618"/>
                </a:lnTo>
                <a:lnTo>
                  <a:pt x="7069" y="113611"/>
                </a:lnTo>
                <a:lnTo>
                  <a:pt x="0" y="156565"/>
                </a:lnTo>
                <a:lnTo>
                  <a:pt x="1765" y="178178"/>
                </a:lnTo>
                <a:lnTo>
                  <a:pt x="15832" y="220364"/>
                </a:lnTo>
                <a:lnTo>
                  <a:pt x="43426" y="259802"/>
                </a:lnTo>
                <a:lnTo>
                  <a:pt x="83986" y="295342"/>
                </a:lnTo>
                <a:lnTo>
                  <a:pt x="132030" y="326051"/>
                </a:lnTo>
                <a:lnTo>
                  <a:pt x="151791" y="341603"/>
                </a:lnTo>
                <a:lnTo>
                  <a:pt x="181724" y="374548"/>
                </a:lnTo>
                <a:lnTo>
                  <a:pt x="199263" y="408811"/>
                </a:lnTo>
                <a:lnTo>
                  <a:pt x="204990" y="443484"/>
                </a:lnTo>
                <a:lnTo>
                  <a:pt x="203566" y="460825"/>
                </a:lnTo>
                <a:lnTo>
                  <a:pt x="181724" y="512419"/>
                </a:lnTo>
                <a:lnTo>
                  <a:pt x="151791" y="545353"/>
                </a:lnTo>
                <a:lnTo>
                  <a:pt x="109029" y="575602"/>
                </a:lnTo>
                <a:lnTo>
                  <a:pt x="77379" y="596458"/>
                </a:lnTo>
                <a:lnTo>
                  <a:pt x="48623" y="621626"/>
                </a:lnTo>
                <a:lnTo>
                  <a:pt x="24785" y="651157"/>
                </a:lnTo>
                <a:lnTo>
                  <a:pt x="7886" y="685101"/>
                </a:lnTo>
                <a:lnTo>
                  <a:pt x="13258" y="690740"/>
                </a:lnTo>
                <a:lnTo>
                  <a:pt x="18110" y="693229"/>
                </a:lnTo>
                <a:lnTo>
                  <a:pt x="22491" y="693229"/>
                </a:lnTo>
                <a:lnTo>
                  <a:pt x="28036" y="691830"/>
                </a:lnTo>
                <a:lnTo>
                  <a:pt x="33073" y="687868"/>
                </a:lnTo>
                <a:lnTo>
                  <a:pt x="37640" y="681694"/>
                </a:lnTo>
                <a:lnTo>
                  <a:pt x="41770" y="673658"/>
                </a:lnTo>
                <a:lnTo>
                  <a:pt x="57531" y="650853"/>
                </a:lnTo>
                <a:lnTo>
                  <a:pt x="76903" y="630728"/>
                </a:lnTo>
                <a:lnTo>
                  <a:pt x="98797" y="613224"/>
                </a:lnTo>
                <a:lnTo>
                  <a:pt x="147178" y="582268"/>
                </a:lnTo>
                <a:lnTo>
                  <a:pt x="169060" y="565043"/>
                </a:lnTo>
                <a:lnTo>
                  <a:pt x="203187" y="527431"/>
                </a:lnTo>
                <a:lnTo>
                  <a:pt x="224097" y="486433"/>
                </a:lnTo>
                <a:lnTo>
                  <a:pt x="231178" y="443484"/>
                </a:lnTo>
                <a:lnTo>
                  <a:pt x="229404" y="421871"/>
                </a:lnTo>
                <a:lnTo>
                  <a:pt x="215333" y="379684"/>
                </a:lnTo>
                <a:lnTo>
                  <a:pt x="187745" y="340234"/>
                </a:lnTo>
                <a:lnTo>
                  <a:pt x="147180" y="304687"/>
                </a:lnTo>
                <a:lnTo>
                  <a:pt x="99131" y="273975"/>
                </a:lnTo>
                <a:lnTo>
                  <a:pt x="79376" y="258429"/>
                </a:lnTo>
                <a:lnTo>
                  <a:pt x="49441" y="225501"/>
                </a:lnTo>
                <a:lnTo>
                  <a:pt x="31913" y="191228"/>
                </a:lnTo>
                <a:lnTo>
                  <a:pt x="26187" y="156565"/>
                </a:lnTo>
                <a:lnTo>
                  <a:pt x="27611" y="139222"/>
                </a:lnTo>
                <a:lnTo>
                  <a:pt x="49441" y="87630"/>
                </a:lnTo>
                <a:lnTo>
                  <a:pt x="79376" y="54694"/>
                </a:lnTo>
                <a:lnTo>
                  <a:pt x="122123" y="24434"/>
                </a:lnTo>
                <a:lnTo>
                  <a:pt x="128397" y="20815"/>
                </a:lnTo>
                <a:lnTo>
                  <a:pt x="130543" y="12827"/>
                </a:lnTo>
                <a:lnTo>
                  <a:pt x="124498" y="2349"/>
                </a:lnTo>
                <a:lnTo>
                  <a:pt x="120091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xmlns="" id="{8AC58E54-7357-40F0-BB4C-9AC97A001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75"/>
    </mc:Choice>
    <mc:Fallback xmlns="">
      <p:transition spd="slow" advTm="31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1894" y="757797"/>
            <a:ext cx="89535" cy="4385945"/>
          </a:xfrm>
          <a:custGeom>
            <a:avLst/>
            <a:gdLst/>
            <a:ahLst/>
            <a:cxnLst/>
            <a:rect l="l" t="t" r="r" b="b"/>
            <a:pathLst>
              <a:path w="89534" h="4385945">
                <a:moveTo>
                  <a:pt x="44665" y="0"/>
                </a:moveTo>
                <a:lnTo>
                  <a:pt x="0" y="90360"/>
                </a:lnTo>
                <a:lnTo>
                  <a:pt x="0" y="4385881"/>
                </a:lnTo>
                <a:lnTo>
                  <a:pt x="89331" y="4385881"/>
                </a:lnTo>
                <a:lnTo>
                  <a:pt x="89331" y="90360"/>
                </a:lnTo>
                <a:lnTo>
                  <a:pt x="44665" y="0"/>
                </a:lnTo>
                <a:close/>
              </a:path>
            </a:pathLst>
          </a:custGeom>
          <a:solidFill>
            <a:srgbClr val="B2A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1E7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3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3181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FRESH </a:t>
            </a:r>
            <a:r>
              <a:rPr spc="114" dirty="0"/>
              <a:t>FOOD </a:t>
            </a:r>
            <a:r>
              <a:rPr spc="100" dirty="0"/>
              <a:t>FOR</a:t>
            </a:r>
            <a:r>
              <a:rPr spc="175" dirty="0"/>
              <a:t> </a:t>
            </a:r>
            <a:r>
              <a:rPr spc="130" dirty="0"/>
              <a:t>SNACKING</a:t>
            </a:r>
            <a:r>
              <a:rPr spc="-215" dirty="0"/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5300" y="1638300"/>
            <a:ext cx="613092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Fresh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finger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food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makes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good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substitute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for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processed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snacks.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Great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for</a:t>
            </a:r>
            <a:r>
              <a:rPr sz="1200" spc="2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grazers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Chopped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up</a:t>
            </a:r>
            <a:r>
              <a:rPr sz="1200" spc="18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carrots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Fruit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Cheese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sticks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Boiled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eggs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Grapes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Baby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tomatoes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6652" y="1147492"/>
            <a:ext cx="2486259" cy="3708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xmlns="" id="{58050977-6685-47BB-BAA8-9A7051CBB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9"/>
    </mc:Choice>
    <mc:Fallback xmlns="">
      <p:transition spd="slow" advTm="20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4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3942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PLAN </a:t>
            </a:r>
            <a:r>
              <a:rPr spc="125" dirty="0"/>
              <a:t>MEALS </a:t>
            </a:r>
            <a:r>
              <a:rPr spc="130" dirty="0"/>
              <a:t>AROUND </a:t>
            </a:r>
            <a:r>
              <a:rPr spc="125" dirty="0"/>
              <a:t>FRESH</a:t>
            </a:r>
            <a:r>
              <a:rPr spc="375" dirty="0"/>
              <a:t> </a:t>
            </a:r>
            <a:r>
              <a:rPr spc="114" dirty="0"/>
              <a:t>FOOD</a:t>
            </a:r>
            <a:r>
              <a:rPr spc="-215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00" y="1638300"/>
            <a:ext cx="36639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Plan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meals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around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food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which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you have</a:t>
            </a:r>
            <a:r>
              <a:rPr sz="1200" spc="33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available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 dirty="0">
              <a:latin typeface="JLR Emeric"/>
              <a:cs typeface="JLR Emeric"/>
            </a:endParaRPr>
          </a:p>
          <a:p>
            <a:pPr marL="241300" marR="113664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Base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meal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around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healthy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protein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(meat,  fish,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pulses)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complement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with</a:t>
            </a:r>
            <a:r>
              <a:rPr sz="1200" spc="16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fresh</a:t>
            </a:r>
            <a:endParaRPr sz="1200" dirty="0">
              <a:latin typeface="JLR Emeric"/>
              <a:cs typeface="JLR Emeric"/>
            </a:endParaRPr>
          </a:p>
          <a:p>
            <a:pPr marL="241300" marR="127635">
              <a:lnSpc>
                <a:spcPct val="100000"/>
              </a:lnSpc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salad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or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vegetables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portion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healthy  carbohydrates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JLR Emeric"/>
              <a:cs typeface="JLR Emeric"/>
            </a:endParaRPr>
          </a:p>
          <a:p>
            <a:pPr marL="241300" marR="265430" indent="-228600" algn="just">
              <a:lnSpc>
                <a:spcPct val="100000"/>
              </a:lnSpc>
              <a:buChar char="&gt;"/>
              <a:tabLst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Choose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high fibre, whole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grain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versions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of 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carbohydrates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if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possible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e.g.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brown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rice </a:t>
            </a:r>
            <a:r>
              <a:rPr lang="en-GB" sz="1200" spc="60" dirty="0">
                <a:solidFill>
                  <a:srgbClr val="231F20"/>
                </a:solidFill>
                <a:latin typeface="JLR Emeric"/>
                <a:cs typeface="JLR Emeric"/>
              </a:rPr>
              <a:t>or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brown</a:t>
            </a:r>
            <a:r>
              <a:rPr sz="1200" spc="27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pasta</a:t>
            </a:r>
            <a:endParaRPr sz="1200" dirty="0">
              <a:latin typeface="JLR Emeric"/>
              <a:cs typeface="JLR Emer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22323" y="1737081"/>
            <a:ext cx="233679" cy="2690495"/>
          </a:xfrm>
          <a:custGeom>
            <a:avLst/>
            <a:gdLst/>
            <a:ahLst/>
            <a:cxnLst/>
            <a:rect l="l" t="t" r="r" b="b"/>
            <a:pathLst>
              <a:path w="233679" h="2690495">
                <a:moveTo>
                  <a:pt x="222986" y="0"/>
                </a:moveTo>
                <a:lnTo>
                  <a:pt x="212953" y="0"/>
                </a:lnTo>
                <a:lnTo>
                  <a:pt x="210502" y="647"/>
                </a:lnTo>
                <a:lnTo>
                  <a:pt x="209016" y="2120"/>
                </a:lnTo>
                <a:lnTo>
                  <a:pt x="217296" y="4495"/>
                </a:lnTo>
                <a:lnTo>
                  <a:pt x="186000" y="45115"/>
                </a:lnTo>
                <a:lnTo>
                  <a:pt x="157004" y="87168"/>
                </a:lnTo>
                <a:lnTo>
                  <a:pt x="130345" y="130554"/>
                </a:lnTo>
                <a:lnTo>
                  <a:pt x="106056" y="175174"/>
                </a:lnTo>
                <a:lnTo>
                  <a:pt x="84174" y="220930"/>
                </a:lnTo>
                <a:lnTo>
                  <a:pt x="64735" y="267721"/>
                </a:lnTo>
                <a:lnTo>
                  <a:pt x="47772" y="315449"/>
                </a:lnTo>
                <a:lnTo>
                  <a:pt x="33322" y="364014"/>
                </a:lnTo>
                <a:lnTo>
                  <a:pt x="21420" y="413317"/>
                </a:lnTo>
                <a:lnTo>
                  <a:pt x="12102" y="463259"/>
                </a:lnTo>
                <a:lnTo>
                  <a:pt x="5402" y="513740"/>
                </a:lnTo>
                <a:lnTo>
                  <a:pt x="1356" y="564662"/>
                </a:lnTo>
                <a:lnTo>
                  <a:pt x="0" y="615924"/>
                </a:lnTo>
                <a:lnTo>
                  <a:pt x="0" y="1518310"/>
                </a:lnTo>
                <a:lnTo>
                  <a:pt x="2419" y="1552685"/>
                </a:lnTo>
                <a:lnTo>
                  <a:pt x="9585" y="1586222"/>
                </a:lnTo>
                <a:lnTo>
                  <a:pt x="21356" y="1618431"/>
                </a:lnTo>
                <a:lnTo>
                  <a:pt x="37591" y="1648828"/>
                </a:lnTo>
                <a:lnTo>
                  <a:pt x="55097" y="1682100"/>
                </a:lnTo>
                <a:lnTo>
                  <a:pt x="67254" y="1717447"/>
                </a:lnTo>
                <a:lnTo>
                  <a:pt x="73898" y="1754236"/>
                </a:lnTo>
                <a:lnTo>
                  <a:pt x="74866" y="1791830"/>
                </a:lnTo>
                <a:lnTo>
                  <a:pt x="34607" y="2580703"/>
                </a:lnTo>
                <a:lnTo>
                  <a:pt x="39775" y="2623029"/>
                </a:lnTo>
                <a:lnTo>
                  <a:pt x="56978" y="2657798"/>
                </a:lnTo>
                <a:lnTo>
                  <a:pt x="85020" y="2681348"/>
                </a:lnTo>
                <a:lnTo>
                  <a:pt x="122707" y="2690012"/>
                </a:lnTo>
                <a:lnTo>
                  <a:pt x="163956" y="2681348"/>
                </a:lnTo>
                <a:lnTo>
                  <a:pt x="199848" y="2657798"/>
                </a:lnTo>
                <a:lnTo>
                  <a:pt x="224904" y="2623029"/>
                </a:lnTo>
                <a:lnTo>
                  <a:pt x="233641" y="2580703"/>
                </a:lnTo>
                <a:lnTo>
                  <a:pt x="198577" y="1742541"/>
                </a:lnTo>
                <a:lnTo>
                  <a:pt x="199266" y="1729101"/>
                </a:lnTo>
                <a:lnTo>
                  <a:pt x="202384" y="1716124"/>
                </a:lnTo>
                <a:lnTo>
                  <a:pt x="207821" y="1703934"/>
                </a:lnTo>
                <a:lnTo>
                  <a:pt x="215468" y="1692859"/>
                </a:lnTo>
                <a:lnTo>
                  <a:pt x="222728" y="1682456"/>
                </a:lnTo>
                <a:lnTo>
                  <a:pt x="228039" y="1671032"/>
                </a:lnTo>
                <a:lnTo>
                  <a:pt x="231300" y="1658863"/>
                </a:lnTo>
                <a:lnTo>
                  <a:pt x="232409" y="1646224"/>
                </a:lnTo>
                <a:lnTo>
                  <a:pt x="232409" y="4394"/>
                </a:lnTo>
                <a:lnTo>
                  <a:pt x="22298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10898" y="1735604"/>
            <a:ext cx="233679" cy="2691765"/>
          </a:xfrm>
          <a:custGeom>
            <a:avLst/>
            <a:gdLst/>
            <a:ahLst/>
            <a:cxnLst/>
            <a:rect l="l" t="t" r="r" b="b"/>
            <a:pathLst>
              <a:path w="233679" h="2691765">
                <a:moveTo>
                  <a:pt x="223278" y="0"/>
                </a:moveTo>
                <a:lnTo>
                  <a:pt x="186010" y="46588"/>
                </a:lnTo>
                <a:lnTo>
                  <a:pt x="157012" y="88642"/>
                </a:lnTo>
                <a:lnTo>
                  <a:pt x="130351" y="132029"/>
                </a:lnTo>
                <a:lnTo>
                  <a:pt x="106060" y="176650"/>
                </a:lnTo>
                <a:lnTo>
                  <a:pt x="84177" y="222407"/>
                </a:lnTo>
                <a:lnTo>
                  <a:pt x="64737" y="269200"/>
                </a:lnTo>
                <a:lnTo>
                  <a:pt x="47773" y="316929"/>
                </a:lnTo>
                <a:lnTo>
                  <a:pt x="33323" y="365496"/>
                </a:lnTo>
                <a:lnTo>
                  <a:pt x="21421" y="414800"/>
                </a:lnTo>
                <a:lnTo>
                  <a:pt x="12102" y="464743"/>
                </a:lnTo>
                <a:lnTo>
                  <a:pt x="5402" y="515225"/>
                </a:lnTo>
                <a:lnTo>
                  <a:pt x="1356" y="566147"/>
                </a:lnTo>
                <a:lnTo>
                  <a:pt x="0" y="617410"/>
                </a:lnTo>
                <a:lnTo>
                  <a:pt x="0" y="1519783"/>
                </a:lnTo>
                <a:lnTo>
                  <a:pt x="2419" y="1554159"/>
                </a:lnTo>
                <a:lnTo>
                  <a:pt x="9586" y="1587695"/>
                </a:lnTo>
                <a:lnTo>
                  <a:pt x="21361" y="1619905"/>
                </a:lnTo>
                <a:lnTo>
                  <a:pt x="37604" y="1650301"/>
                </a:lnTo>
                <a:lnTo>
                  <a:pt x="55103" y="1683580"/>
                </a:lnTo>
                <a:lnTo>
                  <a:pt x="67256" y="1718930"/>
                </a:lnTo>
                <a:lnTo>
                  <a:pt x="73898" y="1755716"/>
                </a:lnTo>
                <a:lnTo>
                  <a:pt x="74866" y="1793303"/>
                </a:lnTo>
                <a:lnTo>
                  <a:pt x="34607" y="2582176"/>
                </a:lnTo>
                <a:lnTo>
                  <a:pt x="41566" y="2624509"/>
                </a:lnTo>
                <a:lnTo>
                  <a:pt x="62698" y="2659283"/>
                </a:lnTo>
                <a:lnTo>
                  <a:pt x="94666" y="2682833"/>
                </a:lnTo>
                <a:lnTo>
                  <a:pt x="134137" y="2691498"/>
                </a:lnTo>
                <a:lnTo>
                  <a:pt x="173600" y="2682833"/>
                </a:lnTo>
                <a:lnTo>
                  <a:pt x="205565" y="2659283"/>
                </a:lnTo>
                <a:lnTo>
                  <a:pt x="226695" y="2624509"/>
                </a:lnTo>
                <a:lnTo>
                  <a:pt x="233654" y="2582176"/>
                </a:lnTo>
                <a:lnTo>
                  <a:pt x="198589" y="1744014"/>
                </a:lnTo>
                <a:lnTo>
                  <a:pt x="199271" y="1730579"/>
                </a:lnTo>
                <a:lnTo>
                  <a:pt x="202385" y="1717601"/>
                </a:lnTo>
                <a:lnTo>
                  <a:pt x="207821" y="1705409"/>
                </a:lnTo>
                <a:lnTo>
                  <a:pt x="215468" y="1694332"/>
                </a:lnTo>
                <a:lnTo>
                  <a:pt x="222728" y="1683931"/>
                </a:lnTo>
                <a:lnTo>
                  <a:pt x="228039" y="1672510"/>
                </a:lnTo>
                <a:lnTo>
                  <a:pt x="231300" y="1660342"/>
                </a:lnTo>
                <a:lnTo>
                  <a:pt x="232409" y="1647698"/>
                </a:lnTo>
                <a:lnTo>
                  <a:pt x="232409" y="3784"/>
                </a:lnTo>
                <a:lnTo>
                  <a:pt x="223278" y="0"/>
                </a:lnTo>
                <a:close/>
              </a:path>
            </a:pathLst>
          </a:custGeom>
          <a:solidFill>
            <a:srgbClr val="DB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3947" y="1899105"/>
            <a:ext cx="110489" cy="1507490"/>
          </a:xfrm>
          <a:custGeom>
            <a:avLst/>
            <a:gdLst/>
            <a:ahLst/>
            <a:cxnLst/>
            <a:rect l="l" t="t" r="r" b="b"/>
            <a:pathLst>
              <a:path w="110490" h="1507489">
                <a:moveTo>
                  <a:pt x="110344" y="0"/>
                </a:moveTo>
                <a:lnTo>
                  <a:pt x="79134" y="53535"/>
                </a:lnTo>
                <a:lnTo>
                  <a:pt x="49292" y="126847"/>
                </a:lnTo>
                <a:lnTo>
                  <a:pt x="36067" y="171988"/>
                </a:lnTo>
                <a:lnTo>
                  <a:pt x="24603" y="223356"/>
                </a:lnTo>
                <a:lnTo>
                  <a:pt x="15372" y="281379"/>
                </a:lnTo>
                <a:lnTo>
                  <a:pt x="8849" y="346484"/>
                </a:lnTo>
                <a:lnTo>
                  <a:pt x="5505" y="419099"/>
                </a:lnTo>
                <a:lnTo>
                  <a:pt x="4751" y="459041"/>
                </a:lnTo>
                <a:lnTo>
                  <a:pt x="4007" y="505735"/>
                </a:lnTo>
                <a:lnTo>
                  <a:pt x="3287" y="558208"/>
                </a:lnTo>
                <a:lnTo>
                  <a:pt x="2605" y="615488"/>
                </a:lnTo>
                <a:lnTo>
                  <a:pt x="1971" y="676603"/>
                </a:lnTo>
                <a:lnTo>
                  <a:pt x="1324" y="750796"/>
                </a:lnTo>
                <a:lnTo>
                  <a:pt x="894" y="808268"/>
                </a:lnTo>
                <a:lnTo>
                  <a:pt x="498" y="873227"/>
                </a:lnTo>
                <a:lnTo>
                  <a:pt x="192" y="939953"/>
                </a:lnTo>
                <a:lnTo>
                  <a:pt x="0" y="1005650"/>
                </a:lnTo>
                <a:lnTo>
                  <a:pt x="7" y="1130067"/>
                </a:lnTo>
                <a:lnTo>
                  <a:pt x="251" y="1189193"/>
                </a:lnTo>
                <a:lnTo>
                  <a:pt x="624" y="1238697"/>
                </a:lnTo>
                <a:lnTo>
                  <a:pt x="1193" y="1284661"/>
                </a:lnTo>
                <a:lnTo>
                  <a:pt x="1953" y="1323759"/>
                </a:lnTo>
                <a:lnTo>
                  <a:pt x="4096" y="1377472"/>
                </a:lnTo>
                <a:lnTo>
                  <a:pt x="16946" y="1428315"/>
                </a:lnTo>
                <a:lnTo>
                  <a:pt x="32680" y="1466284"/>
                </a:lnTo>
                <a:lnTo>
                  <a:pt x="52597" y="1507032"/>
                </a:lnTo>
                <a:lnTo>
                  <a:pt x="52132" y="1477815"/>
                </a:lnTo>
                <a:lnTo>
                  <a:pt x="51798" y="1445147"/>
                </a:lnTo>
                <a:lnTo>
                  <a:pt x="51580" y="1409250"/>
                </a:lnTo>
                <a:lnTo>
                  <a:pt x="51457" y="1355021"/>
                </a:lnTo>
                <a:lnTo>
                  <a:pt x="51498" y="1284435"/>
                </a:lnTo>
                <a:lnTo>
                  <a:pt x="51619" y="1237868"/>
                </a:lnTo>
                <a:lnTo>
                  <a:pt x="51804" y="1186842"/>
                </a:lnTo>
                <a:lnTo>
                  <a:pt x="53009" y="922043"/>
                </a:lnTo>
                <a:lnTo>
                  <a:pt x="53232" y="865425"/>
                </a:lnTo>
                <a:lnTo>
                  <a:pt x="53422" y="806445"/>
                </a:lnTo>
                <a:lnTo>
                  <a:pt x="53555" y="750796"/>
                </a:lnTo>
                <a:lnTo>
                  <a:pt x="53472" y="558208"/>
                </a:lnTo>
                <a:lnTo>
                  <a:pt x="53352" y="522228"/>
                </a:lnTo>
                <a:lnTo>
                  <a:pt x="53050" y="466536"/>
                </a:lnTo>
                <a:lnTo>
                  <a:pt x="52622" y="411873"/>
                </a:lnTo>
                <a:lnTo>
                  <a:pt x="53392" y="369548"/>
                </a:lnTo>
                <a:lnTo>
                  <a:pt x="56291" y="318945"/>
                </a:lnTo>
                <a:lnTo>
                  <a:pt x="61175" y="262894"/>
                </a:lnTo>
                <a:lnTo>
                  <a:pt x="67900" y="204227"/>
                </a:lnTo>
                <a:lnTo>
                  <a:pt x="76324" y="145773"/>
                </a:lnTo>
                <a:lnTo>
                  <a:pt x="86301" y="90363"/>
                </a:lnTo>
                <a:lnTo>
                  <a:pt x="97689" y="40829"/>
                </a:lnTo>
                <a:lnTo>
                  <a:pt x="110344" y="0"/>
                </a:lnTo>
                <a:close/>
              </a:path>
            </a:pathLst>
          </a:custGeom>
          <a:solidFill>
            <a:srgbClr val="F2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2592" y="1879403"/>
            <a:ext cx="431165" cy="2405380"/>
          </a:xfrm>
          <a:custGeom>
            <a:avLst/>
            <a:gdLst/>
            <a:ahLst/>
            <a:cxnLst/>
            <a:rect l="l" t="t" r="r" b="b"/>
            <a:pathLst>
              <a:path w="431164" h="2405379">
                <a:moveTo>
                  <a:pt x="26314" y="0"/>
                </a:moveTo>
                <a:lnTo>
                  <a:pt x="17005" y="0"/>
                </a:lnTo>
                <a:lnTo>
                  <a:pt x="10172" y="6743"/>
                </a:lnTo>
                <a:lnTo>
                  <a:pt x="10045" y="15151"/>
                </a:lnTo>
                <a:lnTo>
                  <a:pt x="0" y="590448"/>
                </a:lnTo>
                <a:lnTo>
                  <a:pt x="4679" y="634750"/>
                </a:lnTo>
                <a:lnTo>
                  <a:pt x="19704" y="676013"/>
                </a:lnTo>
                <a:lnTo>
                  <a:pt x="44176" y="712472"/>
                </a:lnTo>
                <a:lnTo>
                  <a:pt x="110550" y="772630"/>
                </a:lnTo>
                <a:lnTo>
                  <a:pt x="135134" y="809569"/>
                </a:lnTo>
                <a:lnTo>
                  <a:pt x="150047" y="851368"/>
                </a:lnTo>
                <a:lnTo>
                  <a:pt x="154379" y="896200"/>
                </a:lnTo>
                <a:lnTo>
                  <a:pt x="115671" y="2296071"/>
                </a:lnTo>
                <a:lnTo>
                  <a:pt x="122632" y="2338401"/>
                </a:lnTo>
                <a:lnTo>
                  <a:pt x="143767" y="2373171"/>
                </a:lnTo>
                <a:lnTo>
                  <a:pt x="175736" y="2396717"/>
                </a:lnTo>
                <a:lnTo>
                  <a:pt x="215201" y="2405380"/>
                </a:lnTo>
                <a:lnTo>
                  <a:pt x="254671" y="2396717"/>
                </a:lnTo>
                <a:lnTo>
                  <a:pt x="286638" y="2373171"/>
                </a:lnTo>
                <a:lnTo>
                  <a:pt x="307766" y="2338401"/>
                </a:lnTo>
                <a:lnTo>
                  <a:pt x="314718" y="2296071"/>
                </a:lnTo>
                <a:lnTo>
                  <a:pt x="276026" y="896150"/>
                </a:lnTo>
                <a:lnTo>
                  <a:pt x="280376" y="851336"/>
                </a:lnTo>
                <a:lnTo>
                  <a:pt x="295310" y="809551"/>
                </a:lnTo>
                <a:lnTo>
                  <a:pt x="319918" y="772620"/>
                </a:lnTo>
                <a:lnTo>
                  <a:pt x="386348" y="712468"/>
                </a:lnTo>
                <a:lnTo>
                  <a:pt x="410846" y="675995"/>
                </a:lnTo>
                <a:lnTo>
                  <a:pt x="425888" y="634713"/>
                </a:lnTo>
                <a:lnTo>
                  <a:pt x="430580" y="590384"/>
                </a:lnTo>
                <a:lnTo>
                  <a:pt x="429488" y="527850"/>
                </a:lnTo>
                <a:lnTo>
                  <a:pt x="98386" y="527850"/>
                </a:lnTo>
                <a:lnTo>
                  <a:pt x="92570" y="522554"/>
                </a:lnTo>
                <a:lnTo>
                  <a:pt x="91873" y="515150"/>
                </a:lnTo>
                <a:lnTo>
                  <a:pt x="40764" y="14376"/>
                </a:lnTo>
                <a:lnTo>
                  <a:pt x="40106" y="7442"/>
                </a:lnTo>
                <a:lnTo>
                  <a:pt x="35064" y="1435"/>
                </a:lnTo>
                <a:lnTo>
                  <a:pt x="27241" y="88"/>
                </a:lnTo>
                <a:lnTo>
                  <a:pt x="26314" y="0"/>
                </a:lnTo>
                <a:close/>
              </a:path>
              <a:path w="431164" h="2405379">
                <a:moveTo>
                  <a:pt x="173951" y="0"/>
                </a:moveTo>
                <a:lnTo>
                  <a:pt x="157594" y="0"/>
                </a:lnTo>
                <a:lnTo>
                  <a:pt x="150863" y="6350"/>
                </a:lnTo>
                <a:lnTo>
                  <a:pt x="150339" y="15151"/>
                </a:lnTo>
                <a:lnTo>
                  <a:pt x="118793" y="515632"/>
                </a:lnTo>
                <a:lnTo>
                  <a:pt x="118414" y="522274"/>
                </a:lnTo>
                <a:lnTo>
                  <a:pt x="112496" y="527850"/>
                </a:lnTo>
                <a:lnTo>
                  <a:pt x="213728" y="527850"/>
                </a:lnTo>
                <a:lnTo>
                  <a:pt x="209156" y="523506"/>
                </a:lnTo>
                <a:lnTo>
                  <a:pt x="208720" y="515150"/>
                </a:lnTo>
                <a:lnTo>
                  <a:pt x="181116" y="14376"/>
                </a:lnTo>
                <a:lnTo>
                  <a:pt x="180761" y="7442"/>
                </a:lnTo>
                <a:lnTo>
                  <a:pt x="180641" y="6350"/>
                </a:lnTo>
                <a:lnTo>
                  <a:pt x="173951" y="0"/>
                </a:lnTo>
                <a:close/>
              </a:path>
              <a:path w="431164" h="2405379">
                <a:moveTo>
                  <a:pt x="280949" y="0"/>
                </a:moveTo>
                <a:lnTo>
                  <a:pt x="264591" y="0"/>
                </a:lnTo>
                <a:lnTo>
                  <a:pt x="257902" y="6350"/>
                </a:lnTo>
                <a:lnTo>
                  <a:pt x="257784" y="7442"/>
                </a:lnTo>
                <a:lnTo>
                  <a:pt x="257398" y="15151"/>
                </a:lnTo>
                <a:lnTo>
                  <a:pt x="229605" y="519188"/>
                </a:lnTo>
                <a:lnTo>
                  <a:pt x="229387" y="523506"/>
                </a:lnTo>
                <a:lnTo>
                  <a:pt x="224815" y="527850"/>
                </a:lnTo>
                <a:lnTo>
                  <a:pt x="324256" y="527850"/>
                </a:lnTo>
                <a:lnTo>
                  <a:pt x="320243" y="524052"/>
                </a:lnTo>
                <a:lnTo>
                  <a:pt x="319696" y="515150"/>
                </a:lnTo>
                <a:lnTo>
                  <a:pt x="288156" y="14376"/>
                </a:lnTo>
                <a:lnTo>
                  <a:pt x="287693" y="6350"/>
                </a:lnTo>
                <a:lnTo>
                  <a:pt x="280949" y="0"/>
                </a:lnTo>
                <a:close/>
              </a:path>
              <a:path w="431164" h="2405379">
                <a:moveTo>
                  <a:pt x="413562" y="0"/>
                </a:moveTo>
                <a:lnTo>
                  <a:pt x="404266" y="0"/>
                </a:lnTo>
                <a:lnTo>
                  <a:pt x="403339" y="88"/>
                </a:lnTo>
                <a:lnTo>
                  <a:pt x="395516" y="1435"/>
                </a:lnTo>
                <a:lnTo>
                  <a:pt x="390474" y="7416"/>
                </a:lnTo>
                <a:lnTo>
                  <a:pt x="389737" y="15151"/>
                </a:lnTo>
                <a:lnTo>
                  <a:pt x="387156" y="41358"/>
                </a:lnTo>
                <a:lnTo>
                  <a:pt x="382861" y="83753"/>
                </a:lnTo>
                <a:lnTo>
                  <a:pt x="377336" y="137742"/>
                </a:lnTo>
                <a:lnTo>
                  <a:pt x="351044" y="393268"/>
                </a:lnTo>
                <a:lnTo>
                  <a:pt x="345455" y="447947"/>
                </a:lnTo>
                <a:lnTo>
                  <a:pt x="341072" y="491308"/>
                </a:lnTo>
                <a:lnTo>
                  <a:pt x="337845" y="524256"/>
                </a:lnTo>
                <a:lnTo>
                  <a:pt x="333882" y="527850"/>
                </a:lnTo>
                <a:lnTo>
                  <a:pt x="429488" y="527850"/>
                </a:lnTo>
                <a:lnTo>
                  <a:pt x="420535" y="15151"/>
                </a:lnTo>
                <a:lnTo>
                  <a:pt x="420420" y="6743"/>
                </a:lnTo>
                <a:lnTo>
                  <a:pt x="41356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0023" y="1879403"/>
            <a:ext cx="431165" cy="2405380"/>
          </a:xfrm>
          <a:custGeom>
            <a:avLst/>
            <a:gdLst/>
            <a:ahLst/>
            <a:cxnLst/>
            <a:rect l="l" t="t" r="r" b="b"/>
            <a:pathLst>
              <a:path w="431164" h="2405379">
                <a:moveTo>
                  <a:pt x="28193" y="241"/>
                </a:moveTo>
                <a:lnTo>
                  <a:pt x="0" y="590448"/>
                </a:lnTo>
                <a:lnTo>
                  <a:pt x="4681" y="634750"/>
                </a:lnTo>
                <a:lnTo>
                  <a:pt x="19710" y="676013"/>
                </a:lnTo>
                <a:lnTo>
                  <a:pt x="44187" y="712472"/>
                </a:lnTo>
                <a:lnTo>
                  <a:pt x="77229" y="742378"/>
                </a:lnTo>
                <a:lnTo>
                  <a:pt x="110562" y="772630"/>
                </a:lnTo>
                <a:lnTo>
                  <a:pt x="135145" y="809569"/>
                </a:lnTo>
                <a:lnTo>
                  <a:pt x="150055" y="851368"/>
                </a:lnTo>
                <a:lnTo>
                  <a:pt x="154379" y="896200"/>
                </a:lnTo>
                <a:lnTo>
                  <a:pt x="115684" y="2296071"/>
                </a:lnTo>
                <a:lnTo>
                  <a:pt x="122643" y="2338396"/>
                </a:lnTo>
                <a:lnTo>
                  <a:pt x="143773" y="2373166"/>
                </a:lnTo>
                <a:lnTo>
                  <a:pt x="175738" y="2396715"/>
                </a:lnTo>
                <a:lnTo>
                  <a:pt x="215201" y="2405379"/>
                </a:lnTo>
                <a:lnTo>
                  <a:pt x="254673" y="2396715"/>
                </a:lnTo>
                <a:lnTo>
                  <a:pt x="286645" y="2373166"/>
                </a:lnTo>
                <a:lnTo>
                  <a:pt x="307777" y="2338396"/>
                </a:lnTo>
                <a:lnTo>
                  <a:pt x="314731" y="2296071"/>
                </a:lnTo>
                <a:lnTo>
                  <a:pt x="276039" y="896150"/>
                </a:lnTo>
                <a:lnTo>
                  <a:pt x="280389" y="851336"/>
                </a:lnTo>
                <a:lnTo>
                  <a:pt x="295323" y="809551"/>
                </a:lnTo>
                <a:lnTo>
                  <a:pt x="319931" y="772620"/>
                </a:lnTo>
                <a:lnTo>
                  <a:pt x="353302" y="742365"/>
                </a:lnTo>
                <a:lnTo>
                  <a:pt x="386350" y="712468"/>
                </a:lnTo>
                <a:lnTo>
                  <a:pt x="410851" y="675995"/>
                </a:lnTo>
                <a:lnTo>
                  <a:pt x="425894" y="634713"/>
                </a:lnTo>
                <a:lnTo>
                  <a:pt x="430580" y="590384"/>
                </a:lnTo>
                <a:lnTo>
                  <a:pt x="429490" y="527850"/>
                </a:lnTo>
                <a:lnTo>
                  <a:pt x="98386" y="527850"/>
                </a:lnTo>
                <a:lnTo>
                  <a:pt x="92582" y="522554"/>
                </a:lnTo>
                <a:lnTo>
                  <a:pt x="91874" y="515150"/>
                </a:lnTo>
                <a:lnTo>
                  <a:pt x="40777" y="14376"/>
                </a:lnTo>
                <a:lnTo>
                  <a:pt x="40119" y="7442"/>
                </a:lnTo>
                <a:lnTo>
                  <a:pt x="35064" y="1435"/>
                </a:lnTo>
                <a:lnTo>
                  <a:pt x="28193" y="241"/>
                </a:lnTo>
                <a:close/>
              </a:path>
              <a:path w="431164" h="2405379">
                <a:moveTo>
                  <a:pt x="173964" y="0"/>
                </a:moveTo>
                <a:lnTo>
                  <a:pt x="157594" y="0"/>
                </a:lnTo>
                <a:lnTo>
                  <a:pt x="150863" y="6349"/>
                </a:lnTo>
                <a:lnTo>
                  <a:pt x="150339" y="15151"/>
                </a:lnTo>
                <a:lnTo>
                  <a:pt x="118414" y="522274"/>
                </a:lnTo>
                <a:lnTo>
                  <a:pt x="112496" y="527850"/>
                </a:lnTo>
                <a:lnTo>
                  <a:pt x="213728" y="527850"/>
                </a:lnTo>
                <a:lnTo>
                  <a:pt x="209168" y="523506"/>
                </a:lnTo>
                <a:lnTo>
                  <a:pt x="208721" y="515150"/>
                </a:lnTo>
                <a:lnTo>
                  <a:pt x="181116" y="14376"/>
                </a:lnTo>
                <a:lnTo>
                  <a:pt x="180708" y="6413"/>
                </a:lnTo>
                <a:lnTo>
                  <a:pt x="173964" y="0"/>
                </a:lnTo>
                <a:close/>
              </a:path>
              <a:path w="431164" h="2405379">
                <a:moveTo>
                  <a:pt x="280962" y="0"/>
                </a:moveTo>
                <a:lnTo>
                  <a:pt x="264591" y="0"/>
                </a:lnTo>
                <a:lnTo>
                  <a:pt x="257848" y="6413"/>
                </a:lnTo>
                <a:lnTo>
                  <a:pt x="257398" y="15151"/>
                </a:lnTo>
                <a:lnTo>
                  <a:pt x="229400" y="523506"/>
                </a:lnTo>
                <a:lnTo>
                  <a:pt x="224828" y="527850"/>
                </a:lnTo>
                <a:lnTo>
                  <a:pt x="324269" y="527850"/>
                </a:lnTo>
                <a:lnTo>
                  <a:pt x="320243" y="524052"/>
                </a:lnTo>
                <a:lnTo>
                  <a:pt x="319709" y="515150"/>
                </a:lnTo>
                <a:lnTo>
                  <a:pt x="288156" y="14376"/>
                </a:lnTo>
                <a:lnTo>
                  <a:pt x="287693" y="6349"/>
                </a:lnTo>
                <a:lnTo>
                  <a:pt x="280962" y="0"/>
                </a:lnTo>
                <a:close/>
              </a:path>
              <a:path w="431164" h="2405379">
                <a:moveTo>
                  <a:pt x="402399" y="241"/>
                </a:moveTo>
                <a:lnTo>
                  <a:pt x="395516" y="1435"/>
                </a:lnTo>
                <a:lnTo>
                  <a:pt x="390474" y="7416"/>
                </a:lnTo>
                <a:lnTo>
                  <a:pt x="389737" y="15151"/>
                </a:lnTo>
                <a:lnTo>
                  <a:pt x="387160" y="41358"/>
                </a:lnTo>
                <a:lnTo>
                  <a:pt x="382868" y="83753"/>
                </a:lnTo>
                <a:lnTo>
                  <a:pt x="377344" y="137742"/>
                </a:lnTo>
                <a:lnTo>
                  <a:pt x="351052" y="393268"/>
                </a:lnTo>
                <a:lnTo>
                  <a:pt x="345461" y="447947"/>
                </a:lnTo>
                <a:lnTo>
                  <a:pt x="341076" y="491308"/>
                </a:lnTo>
                <a:lnTo>
                  <a:pt x="337858" y="524255"/>
                </a:lnTo>
                <a:lnTo>
                  <a:pt x="333882" y="527850"/>
                </a:lnTo>
                <a:lnTo>
                  <a:pt x="429490" y="527850"/>
                </a:lnTo>
                <a:lnTo>
                  <a:pt x="420547" y="15151"/>
                </a:lnTo>
                <a:lnTo>
                  <a:pt x="419006" y="8653"/>
                </a:lnTo>
                <a:lnTo>
                  <a:pt x="415031" y="3571"/>
                </a:lnTo>
                <a:lnTo>
                  <a:pt x="409276" y="552"/>
                </a:lnTo>
                <a:lnTo>
                  <a:pt x="402399" y="241"/>
                </a:lnTo>
                <a:close/>
              </a:path>
            </a:pathLst>
          </a:custGeom>
          <a:solidFill>
            <a:srgbClr val="DB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3848" y="2703973"/>
            <a:ext cx="0" cy="1475740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409"/>
                </a:lnTo>
              </a:path>
            </a:pathLst>
          </a:custGeom>
          <a:ln w="21817">
            <a:solidFill>
              <a:srgbClr val="F2F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7361" y="1363187"/>
            <a:ext cx="3458853" cy="3437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xmlns="" id="{AC6C7153-D138-43BF-A0A4-EB68D36D8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75"/>
    </mc:Choice>
    <mc:Fallback xmlns="">
      <p:transition spd="slow" advTm="30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5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1873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PREPARE</a:t>
            </a:r>
            <a:r>
              <a:rPr spc="265" dirty="0"/>
              <a:t> </a:t>
            </a:r>
            <a:r>
              <a:rPr spc="125" dirty="0"/>
              <a:t>AHEAD</a:t>
            </a:r>
            <a:r>
              <a:rPr spc="-215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00" y="1638300"/>
            <a:ext cx="4113529" cy="144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Especially useful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if you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short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</a:t>
            </a:r>
            <a:r>
              <a:rPr sz="1200" spc="29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time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Useful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keep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pre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prepared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food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ready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</a:t>
            </a:r>
            <a:r>
              <a:rPr sz="1200" spc="17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fridge</a:t>
            </a:r>
            <a:endParaRPr sz="1200">
              <a:latin typeface="JLR Emeric"/>
              <a:cs typeface="JLR Emeric"/>
            </a:endParaRPr>
          </a:p>
          <a:p>
            <a:pPr marL="241300" marR="111760" indent="-228600" algn="just">
              <a:lnSpc>
                <a:spcPct val="100000"/>
              </a:lnSpc>
              <a:spcBef>
                <a:spcPts val="850"/>
              </a:spcBef>
              <a:buChar char="&gt;"/>
              <a:tabLst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Examples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include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big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bowl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preprepared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salad, 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pre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chopped vegetables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usually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lasts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good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few 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days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fridge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sealed</a:t>
            </a:r>
            <a:r>
              <a:rPr sz="1200" spc="36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container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Makes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meal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times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easier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less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time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consuming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4573" y="4075438"/>
            <a:ext cx="2745740" cy="1068705"/>
          </a:xfrm>
          <a:custGeom>
            <a:avLst/>
            <a:gdLst/>
            <a:ahLst/>
            <a:cxnLst/>
            <a:rect l="l" t="t" r="r" b="b"/>
            <a:pathLst>
              <a:path w="2745740" h="1068704">
                <a:moveTo>
                  <a:pt x="2593022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915835"/>
                </a:lnTo>
                <a:lnTo>
                  <a:pt x="7769" y="964008"/>
                </a:lnTo>
                <a:lnTo>
                  <a:pt x="29405" y="1005843"/>
                </a:lnTo>
                <a:lnTo>
                  <a:pt x="62396" y="1038832"/>
                </a:lnTo>
                <a:lnTo>
                  <a:pt x="104231" y="1060466"/>
                </a:lnTo>
                <a:lnTo>
                  <a:pt x="152400" y="1068235"/>
                </a:lnTo>
                <a:lnTo>
                  <a:pt x="2593022" y="1068235"/>
                </a:lnTo>
                <a:lnTo>
                  <a:pt x="2641195" y="1060466"/>
                </a:lnTo>
                <a:lnTo>
                  <a:pt x="2683031" y="1038832"/>
                </a:lnTo>
                <a:lnTo>
                  <a:pt x="2716020" y="1005843"/>
                </a:lnTo>
                <a:lnTo>
                  <a:pt x="2737653" y="964008"/>
                </a:lnTo>
                <a:lnTo>
                  <a:pt x="2745422" y="915835"/>
                </a:lnTo>
                <a:lnTo>
                  <a:pt x="2745422" y="152399"/>
                </a:lnTo>
                <a:lnTo>
                  <a:pt x="2737653" y="104231"/>
                </a:lnTo>
                <a:lnTo>
                  <a:pt x="2716020" y="62396"/>
                </a:lnTo>
                <a:lnTo>
                  <a:pt x="2683031" y="29405"/>
                </a:lnTo>
                <a:lnTo>
                  <a:pt x="2641195" y="7769"/>
                </a:lnTo>
                <a:lnTo>
                  <a:pt x="2593022" y="0"/>
                </a:lnTo>
                <a:close/>
              </a:path>
            </a:pathLst>
          </a:custGeom>
          <a:solidFill>
            <a:srgbClr val="D6D6D6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7999" y="4075438"/>
            <a:ext cx="2904490" cy="148590"/>
          </a:xfrm>
          <a:custGeom>
            <a:avLst/>
            <a:gdLst/>
            <a:ahLst/>
            <a:cxnLst/>
            <a:rect l="l" t="t" r="r" b="b"/>
            <a:pathLst>
              <a:path w="2904490" h="148589">
                <a:moveTo>
                  <a:pt x="2829737" y="0"/>
                </a:moveTo>
                <a:lnTo>
                  <a:pt x="74269" y="0"/>
                </a:lnTo>
                <a:lnTo>
                  <a:pt x="45359" y="5836"/>
                </a:lnTo>
                <a:lnTo>
                  <a:pt x="21751" y="21751"/>
                </a:lnTo>
                <a:lnTo>
                  <a:pt x="5836" y="45359"/>
                </a:lnTo>
                <a:lnTo>
                  <a:pt x="0" y="74269"/>
                </a:lnTo>
                <a:lnTo>
                  <a:pt x="5836" y="103179"/>
                </a:lnTo>
                <a:lnTo>
                  <a:pt x="21751" y="126787"/>
                </a:lnTo>
                <a:lnTo>
                  <a:pt x="45359" y="142703"/>
                </a:lnTo>
                <a:lnTo>
                  <a:pt x="74269" y="148539"/>
                </a:lnTo>
                <a:lnTo>
                  <a:pt x="2829737" y="148539"/>
                </a:lnTo>
                <a:lnTo>
                  <a:pt x="2858642" y="142703"/>
                </a:lnTo>
                <a:lnTo>
                  <a:pt x="2882250" y="126787"/>
                </a:lnTo>
                <a:lnTo>
                  <a:pt x="2898169" y="103179"/>
                </a:lnTo>
                <a:lnTo>
                  <a:pt x="2904007" y="74269"/>
                </a:lnTo>
                <a:lnTo>
                  <a:pt x="2898169" y="45359"/>
                </a:lnTo>
                <a:lnTo>
                  <a:pt x="2882250" y="21751"/>
                </a:lnTo>
                <a:lnTo>
                  <a:pt x="2858642" y="5836"/>
                </a:lnTo>
                <a:lnTo>
                  <a:pt x="282973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4573" y="3007197"/>
            <a:ext cx="2745740" cy="1068705"/>
          </a:xfrm>
          <a:custGeom>
            <a:avLst/>
            <a:gdLst/>
            <a:ahLst/>
            <a:cxnLst/>
            <a:rect l="l" t="t" r="r" b="b"/>
            <a:pathLst>
              <a:path w="2745740" h="1068704">
                <a:moveTo>
                  <a:pt x="2593022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915835"/>
                </a:lnTo>
                <a:lnTo>
                  <a:pt x="7769" y="964008"/>
                </a:lnTo>
                <a:lnTo>
                  <a:pt x="29405" y="1005843"/>
                </a:lnTo>
                <a:lnTo>
                  <a:pt x="62396" y="1038832"/>
                </a:lnTo>
                <a:lnTo>
                  <a:pt x="104231" y="1060466"/>
                </a:lnTo>
                <a:lnTo>
                  <a:pt x="152400" y="1068235"/>
                </a:lnTo>
                <a:lnTo>
                  <a:pt x="2593022" y="1068235"/>
                </a:lnTo>
                <a:lnTo>
                  <a:pt x="2641195" y="1060466"/>
                </a:lnTo>
                <a:lnTo>
                  <a:pt x="2683031" y="1038832"/>
                </a:lnTo>
                <a:lnTo>
                  <a:pt x="2716020" y="1005843"/>
                </a:lnTo>
                <a:lnTo>
                  <a:pt x="2737653" y="964008"/>
                </a:lnTo>
                <a:lnTo>
                  <a:pt x="2745422" y="915835"/>
                </a:lnTo>
                <a:lnTo>
                  <a:pt x="2745422" y="152400"/>
                </a:lnTo>
                <a:lnTo>
                  <a:pt x="2737653" y="104231"/>
                </a:lnTo>
                <a:lnTo>
                  <a:pt x="2716020" y="62396"/>
                </a:lnTo>
                <a:lnTo>
                  <a:pt x="2683031" y="29405"/>
                </a:lnTo>
                <a:lnTo>
                  <a:pt x="2641195" y="7769"/>
                </a:lnTo>
                <a:lnTo>
                  <a:pt x="2593022" y="0"/>
                </a:lnTo>
                <a:close/>
              </a:path>
            </a:pathLst>
          </a:custGeom>
          <a:solidFill>
            <a:srgbClr val="D6D6D6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7999" y="3007197"/>
            <a:ext cx="2904490" cy="148590"/>
          </a:xfrm>
          <a:custGeom>
            <a:avLst/>
            <a:gdLst/>
            <a:ahLst/>
            <a:cxnLst/>
            <a:rect l="l" t="t" r="r" b="b"/>
            <a:pathLst>
              <a:path w="2904490" h="148589">
                <a:moveTo>
                  <a:pt x="2829737" y="0"/>
                </a:moveTo>
                <a:lnTo>
                  <a:pt x="74269" y="0"/>
                </a:lnTo>
                <a:lnTo>
                  <a:pt x="45359" y="5836"/>
                </a:lnTo>
                <a:lnTo>
                  <a:pt x="21751" y="21751"/>
                </a:lnTo>
                <a:lnTo>
                  <a:pt x="5836" y="45359"/>
                </a:lnTo>
                <a:lnTo>
                  <a:pt x="0" y="74269"/>
                </a:lnTo>
                <a:lnTo>
                  <a:pt x="5836" y="103179"/>
                </a:lnTo>
                <a:lnTo>
                  <a:pt x="21751" y="126787"/>
                </a:lnTo>
                <a:lnTo>
                  <a:pt x="45359" y="142703"/>
                </a:lnTo>
                <a:lnTo>
                  <a:pt x="74269" y="148539"/>
                </a:lnTo>
                <a:lnTo>
                  <a:pt x="2829737" y="148539"/>
                </a:lnTo>
                <a:lnTo>
                  <a:pt x="2858642" y="142703"/>
                </a:lnTo>
                <a:lnTo>
                  <a:pt x="2882250" y="126787"/>
                </a:lnTo>
                <a:lnTo>
                  <a:pt x="2898169" y="103179"/>
                </a:lnTo>
                <a:lnTo>
                  <a:pt x="2904007" y="74269"/>
                </a:lnTo>
                <a:lnTo>
                  <a:pt x="2898169" y="45359"/>
                </a:lnTo>
                <a:lnTo>
                  <a:pt x="2882250" y="21751"/>
                </a:lnTo>
                <a:lnTo>
                  <a:pt x="2858642" y="5836"/>
                </a:lnTo>
                <a:lnTo>
                  <a:pt x="282973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4573" y="1938958"/>
            <a:ext cx="2745740" cy="1068705"/>
          </a:xfrm>
          <a:custGeom>
            <a:avLst/>
            <a:gdLst/>
            <a:ahLst/>
            <a:cxnLst/>
            <a:rect l="l" t="t" r="r" b="b"/>
            <a:pathLst>
              <a:path w="2745740" h="1068705">
                <a:moveTo>
                  <a:pt x="2593022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915835"/>
                </a:lnTo>
                <a:lnTo>
                  <a:pt x="7769" y="964008"/>
                </a:lnTo>
                <a:lnTo>
                  <a:pt x="29405" y="1005843"/>
                </a:lnTo>
                <a:lnTo>
                  <a:pt x="62396" y="1038832"/>
                </a:lnTo>
                <a:lnTo>
                  <a:pt x="104231" y="1060466"/>
                </a:lnTo>
                <a:lnTo>
                  <a:pt x="152400" y="1068235"/>
                </a:lnTo>
                <a:lnTo>
                  <a:pt x="2593022" y="1068235"/>
                </a:lnTo>
                <a:lnTo>
                  <a:pt x="2641195" y="1060466"/>
                </a:lnTo>
                <a:lnTo>
                  <a:pt x="2683031" y="1038832"/>
                </a:lnTo>
                <a:lnTo>
                  <a:pt x="2716020" y="1005843"/>
                </a:lnTo>
                <a:lnTo>
                  <a:pt x="2737653" y="964008"/>
                </a:lnTo>
                <a:lnTo>
                  <a:pt x="2745422" y="915835"/>
                </a:lnTo>
                <a:lnTo>
                  <a:pt x="2745422" y="152400"/>
                </a:lnTo>
                <a:lnTo>
                  <a:pt x="2737653" y="104231"/>
                </a:lnTo>
                <a:lnTo>
                  <a:pt x="2716020" y="62396"/>
                </a:lnTo>
                <a:lnTo>
                  <a:pt x="2683031" y="29405"/>
                </a:lnTo>
                <a:lnTo>
                  <a:pt x="2641195" y="7769"/>
                </a:lnTo>
                <a:lnTo>
                  <a:pt x="2593022" y="0"/>
                </a:lnTo>
                <a:close/>
              </a:path>
            </a:pathLst>
          </a:custGeom>
          <a:solidFill>
            <a:srgbClr val="D6D6D6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7999" y="1938958"/>
            <a:ext cx="2904490" cy="148590"/>
          </a:xfrm>
          <a:custGeom>
            <a:avLst/>
            <a:gdLst/>
            <a:ahLst/>
            <a:cxnLst/>
            <a:rect l="l" t="t" r="r" b="b"/>
            <a:pathLst>
              <a:path w="2904490" h="148589">
                <a:moveTo>
                  <a:pt x="2829737" y="0"/>
                </a:moveTo>
                <a:lnTo>
                  <a:pt x="74269" y="0"/>
                </a:lnTo>
                <a:lnTo>
                  <a:pt x="45359" y="5836"/>
                </a:lnTo>
                <a:lnTo>
                  <a:pt x="21751" y="21751"/>
                </a:lnTo>
                <a:lnTo>
                  <a:pt x="5836" y="45359"/>
                </a:lnTo>
                <a:lnTo>
                  <a:pt x="0" y="74269"/>
                </a:lnTo>
                <a:lnTo>
                  <a:pt x="5836" y="103179"/>
                </a:lnTo>
                <a:lnTo>
                  <a:pt x="21751" y="126787"/>
                </a:lnTo>
                <a:lnTo>
                  <a:pt x="45359" y="142703"/>
                </a:lnTo>
                <a:lnTo>
                  <a:pt x="74269" y="148539"/>
                </a:lnTo>
                <a:lnTo>
                  <a:pt x="2829737" y="148539"/>
                </a:lnTo>
                <a:lnTo>
                  <a:pt x="2858642" y="142703"/>
                </a:lnTo>
                <a:lnTo>
                  <a:pt x="2882250" y="126787"/>
                </a:lnTo>
                <a:lnTo>
                  <a:pt x="2898169" y="103179"/>
                </a:lnTo>
                <a:lnTo>
                  <a:pt x="2904007" y="74269"/>
                </a:lnTo>
                <a:lnTo>
                  <a:pt x="2898169" y="45359"/>
                </a:lnTo>
                <a:lnTo>
                  <a:pt x="2882250" y="21751"/>
                </a:lnTo>
                <a:lnTo>
                  <a:pt x="2858642" y="5836"/>
                </a:lnTo>
                <a:lnTo>
                  <a:pt x="282973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1861" y="870717"/>
            <a:ext cx="2745740" cy="1068705"/>
          </a:xfrm>
          <a:custGeom>
            <a:avLst/>
            <a:gdLst/>
            <a:ahLst/>
            <a:cxnLst/>
            <a:rect l="l" t="t" r="r" b="b"/>
            <a:pathLst>
              <a:path w="2745740" h="1068705">
                <a:moveTo>
                  <a:pt x="2593022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915835"/>
                </a:lnTo>
                <a:lnTo>
                  <a:pt x="7769" y="964008"/>
                </a:lnTo>
                <a:lnTo>
                  <a:pt x="29405" y="1005843"/>
                </a:lnTo>
                <a:lnTo>
                  <a:pt x="62396" y="1038832"/>
                </a:lnTo>
                <a:lnTo>
                  <a:pt x="104231" y="1060466"/>
                </a:lnTo>
                <a:lnTo>
                  <a:pt x="152400" y="1068235"/>
                </a:lnTo>
                <a:lnTo>
                  <a:pt x="2593022" y="1068235"/>
                </a:lnTo>
                <a:lnTo>
                  <a:pt x="2641195" y="1060466"/>
                </a:lnTo>
                <a:lnTo>
                  <a:pt x="2683031" y="1038832"/>
                </a:lnTo>
                <a:lnTo>
                  <a:pt x="2716020" y="1005843"/>
                </a:lnTo>
                <a:lnTo>
                  <a:pt x="2737653" y="964008"/>
                </a:lnTo>
                <a:lnTo>
                  <a:pt x="2745422" y="915835"/>
                </a:lnTo>
                <a:lnTo>
                  <a:pt x="2745422" y="152400"/>
                </a:lnTo>
                <a:lnTo>
                  <a:pt x="2737653" y="104231"/>
                </a:lnTo>
                <a:lnTo>
                  <a:pt x="2716020" y="62396"/>
                </a:lnTo>
                <a:lnTo>
                  <a:pt x="2683031" y="29405"/>
                </a:lnTo>
                <a:lnTo>
                  <a:pt x="2641195" y="7769"/>
                </a:lnTo>
                <a:lnTo>
                  <a:pt x="2593022" y="0"/>
                </a:lnTo>
                <a:close/>
              </a:path>
            </a:pathLst>
          </a:custGeom>
          <a:solidFill>
            <a:srgbClr val="D6D6D6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5285" y="870717"/>
            <a:ext cx="2904490" cy="148590"/>
          </a:xfrm>
          <a:custGeom>
            <a:avLst/>
            <a:gdLst/>
            <a:ahLst/>
            <a:cxnLst/>
            <a:rect l="l" t="t" r="r" b="b"/>
            <a:pathLst>
              <a:path w="2904490" h="148590">
                <a:moveTo>
                  <a:pt x="2829737" y="0"/>
                </a:moveTo>
                <a:lnTo>
                  <a:pt x="74269" y="0"/>
                </a:lnTo>
                <a:lnTo>
                  <a:pt x="45359" y="5836"/>
                </a:lnTo>
                <a:lnTo>
                  <a:pt x="21751" y="21751"/>
                </a:lnTo>
                <a:lnTo>
                  <a:pt x="5836" y="45359"/>
                </a:lnTo>
                <a:lnTo>
                  <a:pt x="0" y="74269"/>
                </a:lnTo>
                <a:lnTo>
                  <a:pt x="5836" y="103179"/>
                </a:lnTo>
                <a:lnTo>
                  <a:pt x="21751" y="126787"/>
                </a:lnTo>
                <a:lnTo>
                  <a:pt x="45359" y="142703"/>
                </a:lnTo>
                <a:lnTo>
                  <a:pt x="74269" y="148539"/>
                </a:lnTo>
                <a:lnTo>
                  <a:pt x="2829737" y="148539"/>
                </a:lnTo>
                <a:lnTo>
                  <a:pt x="2858642" y="142703"/>
                </a:lnTo>
                <a:lnTo>
                  <a:pt x="2882250" y="126787"/>
                </a:lnTo>
                <a:lnTo>
                  <a:pt x="2898169" y="103179"/>
                </a:lnTo>
                <a:lnTo>
                  <a:pt x="2904007" y="74269"/>
                </a:lnTo>
                <a:lnTo>
                  <a:pt x="2898169" y="45359"/>
                </a:lnTo>
                <a:lnTo>
                  <a:pt x="2882250" y="21751"/>
                </a:lnTo>
                <a:lnTo>
                  <a:pt x="2858642" y="5836"/>
                </a:lnTo>
                <a:lnTo>
                  <a:pt x="282973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74576" y="4399432"/>
            <a:ext cx="2745740" cy="744855"/>
          </a:xfrm>
          <a:custGeom>
            <a:avLst/>
            <a:gdLst/>
            <a:ahLst/>
            <a:cxnLst/>
            <a:rect l="l" t="t" r="r" b="b"/>
            <a:pathLst>
              <a:path w="2745740" h="744854">
                <a:moveTo>
                  <a:pt x="2745422" y="0"/>
                </a:moveTo>
                <a:lnTo>
                  <a:pt x="0" y="0"/>
                </a:lnTo>
                <a:lnTo>
                  <a:pt x="0" y="591845"/>
                </a:lnTo>
                <a:lnTo>
                  <a:pt x="7768" y="640013"/>
                </a:lnTo>
                <a:lnTo>
                  <a:pt x="29402" y="681848"/>
                </a:lnTo>
                <a:lnTo>
                  <a:pt x="62391" y="714839"/>
                </a:lnTo>
                <a:lnTo>
                  <a:pt x="104226" y="736475"/>
                </a:lnTo>
                <a:lnTo>
                  <a:pt x="152400" y="744245"/>
                </a:lnTo>
                <a:lnTo>
                  <a:pt x="2593022" y="744245"/>
                </a:lnTo>
                <a:lnTo>
                  <a:pt x="2641190" y="736475"/>
                </a:lnTo>
                <a:lnTo>
                  <a:pt x="2683025" y="714839"/>
                </a:lnTo>
                <a:lnTo>
                  <a:pt x="2716016" y="681848"/>
                </a:lnTo>
                <a:lnTo>
                  <a:pt x="2737652" y="640013"/>
                </a:lnTo>
                <a:lnTo>
                  <a:pt x="2745422" y="591845"/>
                </a:lnTo>
                <a:lnTo>
                  <a:pt x="2745422" y="0"/>
                </a:lnTo>
                <a:close/>
              </a:path>
            </a:pathLst>
          </a:custGeom>
          <a:solidFill>
            <a:srgbClr val="40AD4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4576" y="3331193"/>
            <a:ext cx="2745740" cy="744855"/>
          </a:xfrm>
          <a:custGeom>
            <a:avLst/>
            <a:gdLst/>
            <a:ahLst/>
            <a:cxnLst/>
            <a:rect l="l" t="t" r="r" b="b"/>
            <a:pathLst>
              <a:path w="2745740" h="744854">
                <a:moveTo>
                  <a:pt x="2745422" y="0"/>
                </a:moveTo>
                <a:lnTo>
                  <a:pt x="0" y="0"/>
                </a:lnTo>
                <a:lnTo>
                  <a:pt x="0" y="591845"/>
                </a:lnTo>
                <a:lnTo>
                  <a:pt x="7768" y="640013"/>
                </a:lnTo>
                <a:lnTo>
                  <a:pt x="29402" y="681848"/>
                </a:lnTo>
                <a:lnTo>
                  <a:pt x="62391" y="714839"/>
                </a:lnTo>
                <a:lnTo>
                  <a:pt x="104226" y="736475"/>
                </a:lnTo>
                <a:lnTo>
                  <a:pt x="152400" y="744245"/>
                </a:lnTo>
                <a:lnTo>
                  <a:pt x="2593022" y="744245"/>
                </a:lnTo>
                <a:lnTo>
                  <a:pt x="2641190" y="736475"/>
                </a:lnTo>
                <a:lnTo>
                  <a:pt x="2683025" y="714839"/>
                </a:lnTo>
                <a:lnTo>
                  <a:pt x="2716016" y="681848"/>
                </a:lnTo>
                <a:lnTo>
                  <a:pt x="2737652" y="640013"/>
                </a:lnTo>
                <a:lnTo>
                  <a:pt x="2745422" y="591845"/>
                </a:lnTo>
                <a:lnTo>
                  <a:pt x="2745422" y="0"/>
                </a:lnTo>
                <a:close/>
              </a:path>
            </a:pathLst>
          </a:custGeom>
          <a:solidFill>
            <a:srgbClr val="D2232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4576" y="2262952"/>
            <a:ext cx="2745740" cy="744855"/>
          </a:xfrm>
          <a:custGeom>
            <a:avLst/>
            <a:gdLst/>
            <a:ahLst/>
            <a:cxnLst/>
            <a:rect l="l" t="t" r="r" b="b"/>
            <a:pathLst>
              <a:path w="2745740" h="744855">
                <a:moveTo>
                  <a:pt x="2745422" y="0"/>
                </a:moveTo>
                <a:lnTo>
                  <a:pt x="0" y="0"/>
                </a:lnTo>
                <a:lnTo>
                  <a:pt x="0" y="591845"/>
                </a:lnTo>
                <a:lnTo>
                  <a:pt x="7768" y="640013"/>
                </a:lnTo>
                <a:lnTo>
                  <a:pt x="29402" y="681848"/>
                </a:lnTo>
                <a:lnTo>
                  <a:pt x="62391" y="714839"/>
                </a:lnTo>
                <a:lnTo>
                  <a:pt x="104226" y="736475"/>
                </a:lnTo>
                <a:lnTo>
                  <a:pt x="152400" y="744245"/>
                </a:lnTo>
                <a:lnTo>
                  <a:pt x="2593022" y="744245"/>
                </a:lnTo>
                <a:lnTo>
                  <a:pt x="2641190" y="736475"/>
                </a:lnTo>
                <a:lnTo>
                  <a:pt x="2683025" y="714839"/>
                </a:lnTo>
                <a:lnTo>
                  <a:pt x="2716016" y="681848"/>
                </a:lnTo>
                <a:lnTo>
                  <a:pt x="2737652" y="640013"/>
                </a:lnTo>
                <a:lnTo>
                  <a:pt x="2745422" y="591845"/>
                </a:lnTo>
                <a:lnTo>
                  <a:pt x="2745422" y="0"/>
                </a:lnTo>
                <a:close/>
              </a:path>
            </a:pathLst>
          </a:custGeom>
          <a:solidFill>
            <a:srgbClr val="7754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4576" y="1194713"/>
            <a:ext cx="2745740" cy="744855"/>
          </a:xfrm>
          <a:custGeom>
            <a:avLst/>
            <a:gdLst/>
            <a:ahLst/>
            <a:cxnLst/>
            <a:rect l="l" t="t" r="r" b="b"/>
            <a:pathLst>
              <a:path w="2745740" h="744855">
                <a:moveTo>
                  <a:pt x="2745422" y="0"/>
                </a:moveTo>
                <a:lnTo>
                  <a:pt x="0" y="0"/>
                </a:lnTo>
                <a:lnTo>
                  <a:pt x="0" y="591845"/>
                </a:lnTo>
                <a:lnTo>
                  <a:pt x="7768" y="640013"/>
                </a:lnTo>
                <a:lnTo>
                  <a:pt x="29402" y="681848"/>
                </a:lnTo>
                <a:lnTo>
                  <a:pt x="62391" y="714839"/>
                </a:lnTo>
                <a:lnTo>
                  <a:pt x="104226" y="736475"/>
                </a:lnTo>
                <a:lnTo>
                  <a:pt x="152400" y="744245"/>
                </a:lnTo>
                <a:lnTo>
                  <a:pt x="2593022" y="744245"/>
                </a:lnTo>
                <a:lnTo>
                  <a:pt x="2641190" y="736475"/>
                </a:lnTo>
                <a:lnTo>
                  <a:pt x="2683025" y="714839"/>
                </a:lnTo>
                <a:lnTo>
                  <a:pt x="2716016" y="681848"/>
                </a:lnTo>
                <a:lnTo>
                  <a:pt x="2737652" y="640013"/>
                </a:lnTo>
                <a:lnTo>
                  <a:pt x="2745422" y="591845"/>
                </a:lnTo>
                <a:lnTo>
                  <a:pt x="2745422" y="0"/>
                </a:lnTo>
                <a:close/>
              </a:path>
            </a:pathLst>
          </a:custGeom>
          <a:solidFill>
            <a:srgbClr val="E8721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5000" y="1404835"/>
            <a:ext cx="237596" cy="14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1932" y="1691999"/>
            <a:ext cx="267970" cy="94615"/>
          </a:xfrm>
          <a:custGeom>
            <a:avLst/>
            <a:gdLst/>
            <a:ahLst/>
            <a:cxnLst/>
            <a:rect l="l" t="t" r="r" b="b"/>
            <a:pathLst>
              <a:path w="267970" h="94614">
                <a:moveTo>
                  <a:pt x="245558" y="76638"/>
                </a:moveTo>
                <a:lnTo>
                  <a:pt x="130975" y="76638"/>
                </a:lnTo>
                <a:lnTo>
                  <a:pt x="139242" y="77986"/>
                </a:lnTo>
                <a:lnTo>
                  <a:pt x="147304" y="80237"/>
                </a:lnTo>
                <a:lnTo>
                  <a:pt x="154856" y="82951"/>
                </a:lnTo>
                <a:lnTo>
                  <a:pt x="161594" y="85693"/>
                </a:lnTo>
                <a:lnTo>
                  <a:pt x="167932" y="89160"/>
                </a:lnTo>
                <a:lnTo>
                  <a:pt x="175196" y="91763"/>
                </a:lnTo>
                <a:lnTo>
                  <a:pt x="183108" y="93135"/>
                </a:lnTo>
                <a:lnTo>
                  <a:pt x="194655" y="94215"/>
                </a:lnTo>
                <a:lnTo>
                  <a:pt x="205625" y="93462"/>
                </a:lnTo>
                <a:lnTo>
                  <a:pt x="215719" y="91028"/>
                </a:lnTo>
                <a:lnTo>
                  <a:pt x="242748" y="78871"/>
                </a:lnTo>
                <a:lnTo>
                  <a:pt x="245558" y="76638"/>
                </a:lnTo>
                <a:close/>
              </a:path>
              <a:path w="267970" h="94614">
                <a:moveTo>
                  <a:pt x="266623" y="53397"/>
                </a:moveTo>
                <a:lnTo>
                  <a:pt x="48183" y="53397"/>
                </a:lnTo>
                <a:lnTo>
                  <a:pt x="53769" y="55009"/>
                </a:lnTo>
                <a:lnTo>
                  <a:pt x="59853" y="58910"/>
                </a:lnTo>
                <a:lnTo>
                  <a:pt x="99136" y="78505"/>
                </a:lnTo>
                <a:lnTo>
                  <a:pt x="107607" y="79479"/>
                </a:lnTo>
                <a:lnTo>
                  <a:pt x="115817" y="79452"/>
                </a:lnTo>
                <a:lnTo>
                  <a:pt x="123646" y="78485"/>
                </a:lnTo>
                <a:lnTo>
                  <a:pt x="130975" y="76638"/>
                </a:lnTo>
                <a:lnTo>
                  <a:pt x="245558" y="76638"/>
                </a:lnTo>
                <a:lnTo>
                  <a:pt x="257862" y="66859"/>
                </a:lnTo>
                <a:lnTo>
                  <a:pt x="266623" y="53397"/>
                </a:lnTo>
                <a:close/>
              </a:path>
              <a:path w="267970" h="94614">
                <a:moveTo>
                  <a:pt x="97340" y="0"/>
                </a:moveTo>
                <a:lnTo>
                  <a:pt x="44348" y="11258"/>
                </a:lnTo>
                <a:lnTo>
                  <a:pt x="12358" y="33470"/>
                </a:lnTo>
                <a:lnTo>
                  <a:pt x="0" y="53117"/>
                </a:lnTo>
                <a:lnTo>
                  <a:pt x="5054" y="56699"/>
                </a:lnTo>
                <a:lnTo>
                  <a:pt x="13786" y="55225"/>
                </a:lnTo>
                <a:lnTo>
                  <a:pt x="26428" y="54209"/>
                </a:lnTo>
                <a:lnTo>
                  <a:pt x="39166" y="53613"/>
                </a:lnTo>
                <a:lnTo>
                  <a:pt x="48183" y="53397"/>
                </a:lnTo>
                <a:lnTo>
                  <a:pt x="266623" y="53397"/>
                </a:lnTo>
                <a:lnTo>
                  <a:pt x="267130" y="52617"/>
                </a:lnTo>
                <a:lnTo>
                  <a:pt x="267679" y="38363"/>
                </a:lnTo>
                <a:lnTo>
                  <a:pt x="254628" y="38363"/>
                </a:lnTo>
                <a:lnTo>
                  <a:pt x="248015" y="38095"/>
                </a:lnTo>
                <a:lnTo>
                  <a:pt x="221797" y="26766"/>
                </a:lnTo>
                <a:lnTo>
                  <a:pt x="214160" y="22552"/>
                </a:lnTo>
                <a:lnTo>
                  <a:pt x="209262" y="20656"/>
                </a:lnTo>
                <a:lnTo>
                  <a:pt x="159791" y="20656"/>
                </a:lnTo>
                <a:lnTo>
                  <a:pt x="155181" y="20402"/>
                </a:lnTo>
                <a:lnTo>
                  <a:pt x="150202" y="19500"/>
                </a:lnTo>
                <a:lnTo>
                  <a:pt x="145021" y="17646"/>
                </a:lnTo>
                <a:lnTo>
                  <a:pt x="138730" y="12309"/>
                </a:lnTo>
                <a:lnTo>
                  <a:pt x="131868" y="7602"/>
                </a:lnTo>
                <a:lnTo>
                  <a:pt x="124081" y="3850"/>
                </a:lnTo>
                <a:lnTo>
                  <a:pt x="115011" y="1377"/>
                </a:lnTo>
                <a:lnTo>
                  <a:pt x="97340" y="0"/>
                </a:lnTo>
                <a:close/>
              </a:path>
              <a:path w="267970" h="94614">
                <a:moveTo>
                  <a:pt x="267703" y="37738"/>
                </a:moveTo>
                <a:lnTo>
                  <a:pt x="261137" y="38131"/>
                </a:lnTo>
                <a:lnTo>
                  <a:pt x="254628" y="38363"/>
                </a:lnTo>
                <a:lnTo>
                  <a:pt x="267679" y="38363"/>
                </a:lnTo>
                <a:lnTo>
                  <a:pt x="267703" y="37738"/>
                </a:lnTo>
                <a:close/>
              </a:path>
              <a:path w="267970" h="94614">
                <a:moveTo>
                  <a:pt x="186455" y="15973"/>
                </a:moveTo>
                <a:lnTo>
                  <a:pt x="176923" y="16300"/>
                </a:lnTo>
                <a:lnTo>
                  <a:pt x="167972" y="17893"/>
                </a:lnTo>
                <a:lnTo>
                  <a:pt x="159791" y="20656"/>
                </a:lnTo>
                <a:lnTo>
                  <a:pt x="209262" y="20656"/>
                </a:lnTo>
                <a:lnTo>
                  <a:pt x="205646" y="19256"/>
                </a:lnTo>
                <a:lnTo>
                  <a:pt x="196380" y="17011"/>
                </a:lnTo>
                <a:lnTo>
                  <a:pt x="186455" y="15973"/>
                </a:lnTo>
                <a:close/>
              </a:path>
            </a:pathLst>
          </a:custGeom>
          <a:solidFill>
            <a:srgbClr val="38A87F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1655" y="1700451"/>
            <a:ext cx="152430" cy="69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00390" y="1477276"/>
            <a:ext cx="254635" cy="99695"/>
          </a:xfrm>
          <a:custGeom>
            <a:avLst/>
            <a:gdLst/>
            <a:ahLst/>
            <a:cxnLst/>
            <a:rect l="l" t="t" r="r" b="b"/>
            <a:pathLst>
              <a:path w="254634" h="99694">
                <a:moveTo>
                  <a:pt x="103040" y="12157"/>
                </a:moveTo>
                <a:lnTo>
                  <a:pt x="59472" y="23834"/>
                </a:lnTo>
                <a:lnTo>
                  <a:pt x="23351" y="49610"/>
                </a:lnTo>
                <a:lnTo>
                  <a:pt x="2570" y="84000"/>
                </a:lnTo>
                <a:lnTo>
                  <a:pt x="0" y="92932"/>
                </a:lnTo>
                <a:lnTo>
                  <a:pt x="266" y="97358"/>
                </a:lnTo>
                <a:lnTo>
                  <a:pt x="6172" y="99199"/>
                </a:lnTo>
                <a:lnTo>
                  <a:pt x="14023" y="95099"/>
                </a:lnTo>
                <a:lnTo>
                  <a:pt x="25736" y="90227"/>
                </a:lnTo>
                <a:lnTo>
                  <a:pt x="37669" y="85726"/>
                </a:lnTo>
                <a:lnTo>
                  <a:pt x="46177" y="82740"/>
                </a:lnTo>
                <a:lnTo>
                  <a:pt x="51987" y="82544"/>
                </a:lnTo>
                <a:lnTo>
                  <a:pt x="126857" y="82544"/>
                </a:lnTo>
                <a:lnTo>
                  <a:pt x="132105" y="79248"/>
                </a:lnTo>
                <a:lnTo>
                  <a:pt x="140378" y="77977"/>
                </a:lnTo>
                <a:lnTo>
                  <a:pt x="148739" y="77627"/>
                </a:lnTo>
                <a:lnTo>
                  <a:pt x="192133" y="77627"/>
                </a:lnTo>
                <a:lnTo>
                  <a:pt x="198093" y="76289"/>
                </a:lnTo>
                <a:lnTo>
                  <a:pt x="239087" y="46832"/>
                </a:lnTo>
                <a:lnTo>
                  <a:pt x="252920" y="18961"/>
                </a:lnTo>
                <a:lnTo>
                  <a:pt x="132727" y="18961"/>
                </a:lnTo>
                <a:lnTo>
                  <a:pt x="127228" y="18808"/>
                </a:lnTo>
                <a:lnTo>
                  <a:pt x="119596" y="15675"/>
                </a:lnTo>
                <a:lnTo>
                  <a:pt x="111610" y="13319"/>
                </a:lnTo>
                <a:lnTo>
                  <a:pt x="103040" y="12157"/>
                </a:lnTo>
                <a:close/>
              </a:path>
              <a:path w="254634" h="99694">
                <a:moveTo>
                  <a:pt x="126857" y="82544"/>
                </a:moveTo>
                <a:lnTo>
                  <a:pt x="51987" y="82544"/>
                </a:lnTo>
                <a:lnTo>
                  <a:pt x="58980" y="84374"/>
                </a:lnTo>
                <a:lnTo>
                  <a:pt x="66299" y="86910"/>
                </a:lnTo>
                <a:lnTo>
                  <a:pt x="73088" y="88836"/>
                </a:lnTo>
                <a:lnTo>
                  <a:pt x="79879" y="90495"/>
                </a:lnTo>
                <a:lnTo>
                  <a:pt x="87085" y="91419"/>
                </a:lnTo>
                <a:lnTo>
                  <a:pt x="94618" y="91560"/>
                </a:lnTo>
                <a:lnTo>
                  <a:pt x="102387" y="90868"/>
                </a:lnTo>
                <a:lnTo>
                  <a:pt x="110749" y="89174"/>
                </a:lnTo>
                <a:lnTo>
                  <a:pt x="118551" y="86610"/>
                </a:lnTo>
                <a:lnTo>
                  <a:pt x="125701" y="83271"/>
                </a:lnTo>
                <a:lnTo>
                  <a:pt x="126857" y="82544"/>
                </a:lnTo>
                <a:close/>
              </a:path>
              <a:path w="254634" h="99694">
                <a:moveTo>
                  <a:pt x="192133" y="77627"/>
                </a:moveTo>
                <a:lnTo>
                  <a:pt x="148739" y="77627"/>
                </a:lnTo>
                <a:lnTo>
                  <a:pt x="156762" y="77874"/>
                </a:lnTo>
                <a:lnTo>
                  <a:pt x="164020" y="78397"/>
                </a:lnTo>
                <a:lnTo>
                  <a:pt x="171107" y="79743"/>
                </a:lnTo>
                <a:lnTo>
                  <a:pt x="178828" y="79971"/>
                </a:lnTo>
                <a:lnTo>
                  <a:pt x="186779" y="78828"/>
                </a:lnTo>
                <a:lnTo>
                  <a:pt x="192133" y="77627"/>
                </a:lnTo>
                <a:close/>
              </a:path>
              <a:path w="254634" h="99694">
                <a:moveTo>
                  <a:pt x="185377" y="1610"/>
                </a:moveTo>
                <a:lnTo>
                  <a:pt x="142202" y="17106"/>
                </a:lnTo>
                <a:lnTo>
                  <a:pt x="137731" y="18288"/>
                </a:lnTo>
                <a:lnTo>
                  <a:pt x="132727" y="18961"/>
                </a:lnTo>
                <a:lnTo>
                  <a:pt x="252920" y="18961"/>
                </a:lnTo>
                <a:lnTo>
                  <a:pt x="254168" y="14326"/>
                </a:lnTo>
                <a:lnTo>
                  <a:pt x="252352" y="7912"/>
                </a:lnTo>
                <a:lnTo>
                  <a:pt x="219786" y="7912"/>
                </a:lnTo>
                <a:lnTo>
                  <a:pt x="215315" y="7302"/>
                </a:lnTo>
                <a:lnTo>
                  <a:pt x="210835" y="6434"/>
                </a:lnTo>
                <a:lnTo>
                  <a:pt x="203064" y="3761"/>
                </a:lnTo>
                <a:lnTo>
                  <a:pt x="194495" y="2114"/>
                </a:lnTo>
                <a:lnTo>
                  <a:pt x="185377" y="1610"/>
                </a:lnTo>
                <a:close/>
              </a:path>
              <a:path w="254634" h="99694">
                <a:moveTo>
                  <a:pt x="250113" y="0"/>
                </a:moveTo>
                <a:lnTo>
                  <a:pt x="219786" y="7912"/>
                </a:lnTo>
                <a:lnTo>
                  <a:pt x="252352" y="7912"/>
                </a:lnTo>
                <a:lnTo>
                  <a:pt x="250113" y="0"/>
                </a:lnTo>
                <a:close/>
              </a:path>
            </a:pathLst>
          </a:custGeom>
          <a:solidFill>
            <a:srgbClr val="38A87F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64848" y="1498287"/>
            <a:ext cx="77470" cy="43815"/>
          </a:xfrm>
          <a:custGeom>
            <a:avLst/>
            <a:gdLst/>
            <a:ahLst/>
            <a:cxnLst/>
            <a:rect l="l" t="t" r="r" b="b"/>
            <a:pathLst>
              <a:path w="77470" h="43815">
                <a:moveTo>
                  <a:pt x="61531" y="8648"/>
                </a:moveTo>
                <a:lnTo>
                  <a:pt x="21437" y="8648"/>
                </a:lnTo>
                <a:lnTo>
                  <a:pt x="41080" y="9001"/>
                </a:lnTo>
                <a:lnTo>
                  <a:pt x="57967" y="15197"/>
                </a:lnTo>
                <a:lnTo>
                  <a:pt x="70327" y="26195"/>
                </a:lnTo>
                <a:lnTo>
                  <a:pt x="76390" y="40957"/>
                </a:lnTo>
                <a:lnTo>
                  <a:pt x="76504" y="41757"/>
                </a:lnTo>
                <a:lnTo>
                  <a:pt x="76631" y="43345"/>
                </a:lnTo>
                <a:lnTo>
                  <a:pt x="76946" y="40957"/>
                </a:lnTo>
                <a:lnTo>
                  <a:pt x="77050" y="36690"/>
                </a:lnTo>
                <a:lnTo>
                  <a:pt x="76568" y="33286"/>
                </a:lnTo>
                <a:lnTo>
                  <a:pt x="71046" y="18446"/>
                </a:lnTo>
                <a:lnTo>
                  <a:pt x="61531" y="8648"/>
                </a:lnTo>
                <a:close/>
              </a:path>
              <a:path w="77470" h="43815">
                <a:moveTo>
                  <a:pt x="28486" y="0"/>
                </a:moveTo>
                <a:lnTo>
                  <a:pt x="20000" y="2031"/>
                </a:lnTo>
                <a:lnTo>
                  <a:pt x="12323" y="5486"/>
                </a:lnTo>
                <a:lnTo>
                  <a:pt x="5606" y="10179"/>
                </a:lnTo>
                <a:lnTo>
                  <a:pt x="0" y="15925"/>
                </a:lnTo>
                <a:lnTo>
                  <a:pt x="6248" y="12344"/>
                </a:lnTo>
                <a:lnTo>
                  <a:pt x="13512" y="9779"/>
                </a:lnTo>
                <a:lnTo>
                  <a:pt x="21437" y="8648"/>
                </a:lnTo>
                <a:lnTo>
                  <a:pt x="61531" y="8648"/>
                </a:lnTo>
                <a:lnTo>
                  <a:pt x="60161" y="7237"/>
                </a:lnTo>
                <a:lnTo>
                  <a:pt x="45459" y="730"/>
                </a:lnTo>
                <a:lnTo>
                  <a:pt x="28486" y="0"/>
                </a:lnTo>
                <a:close/>
              </a:path>
            </a:pathLst>
          </a:custGeom>
          <a:solidFill>
            <a:srgbClr val="5BC48E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9441" y="1483675"/>
            <a:ext cx="77470" cy="43815"/>
          </a:xfrm>
          <a:custGeom>
            <a:avLst/>
            <a:gdLst/>
            <a:ahLst/>
            <a:cxnLst/>
            <a:rect l="l" t="t" r="r" b="b"/>
            <a:pathLst>
              <a:path w="77470" h="43815">
                <a:moveTo>
                  <a:pt x="61531" y="8648"/>
                </a:moveTo>
                <a:lnTo>
                  <a:pt x="21424" y="8648"/>
                </a:lnTo>
                <a:lnTo>
                  <a:pt x="41075" y="9001"/>
                </a:lnTo>
                <a:lnTo>
                  <a:pt x="57965" y="15197"/>
                </a:lnTo>
                <a:lnTo>
                  <a:pt x="70327" y="26195"/>
                </a:lnTo>
                <a:lnTo>
                  <a:pt x="76390" y="40957"/>
                </a:lnTo>
                <a:lnTo>
                  <a:pt x="76504" y="41757"/>
                </a:lnTo>
                <a:lnTo>
                  <a:pt x="76631" y="43345"/>
                </a:lnTo>
                <a:lnTo>
                  <a:pt x="76946" y="40957"/>
                </a:lnTo>
                <a:lnTo>
                  <a:pt x="77063" y="36703"/>
                </a:lnTo>
                <a:lnTo>
                  <a:pt x="76568" y="33286"/>
                </a:lnTo>
                <a:lnTo>
                  <a:pt x="71046" y="18446"/>
                </a:lnTo>
                <a:lnTo>
                  <a:pt x="61531" y="8648"/>
                </a:lnTo>
                <a:close/>
              </a:path>
              <a:path w="77470" h="43815">
                <a:moveTo>
                  <a:pt x="28486" y="0"/>
                </a:moveTo>
                <a:lnTo>
                  <a:pt x="20000" y="2031"/>
                </a:lnTo>
                <a:lnTo>
                  <a:pt x="12323" y="5486"/>
                </a:lnTo>
                <a:lnTo>
                  <a:pt x="5606" y="10179"/>
                </a:lnTo>
                <a:lnTo>
                  <a:pt x="0" y="15925"/>
                </a:lnTo>
                <a:lnTo>
                  <a:pt x="6248" y="12344"/>
                </a:lnTo>
                <a:lnTo>
                  <a:pt x="13512" y="9779"/>
                </a:lnTo>
                <a:lnTo>
                  <a:pt x="21424" y="8648"/>
                </a:lnTo>
                <a:lnTo>
                  <a:pt x="61531" y="8648"/>
                </a:lnTo>
                <a:lnTo>
                  <a:pt x="60161" y="7237"/>
                </a:lnTo>
                <a:lnTo>
                  <a:pt x="45459" y="730"/>
                </a:lnTo>
                <a:lnTo>
                  <a:pt x="28486" y="0"/>
                </a:lnTo>
                <a:close/>
              </a:path>
            </a:pathLst>
          </a:custGeom>
          <a:solidFill>
            <a:srgbClr val="5BC48E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1728" y="1737696"/>
            <a:ext cx="267970" cy="94615"/>
          </a:xfrm>
          <a:custGeom>
            <a:avLst/>
            <a:gdLst/>
            <a:ahLst/>
            <a:cxnLst/>
            <a:rect l="l" t="t" r="r" b="b"/>
            <a:pathLst>
              <a:path w="267970" h="94614">
                <a:moveTo>
                  <a:pt x="245558" y="76638"/>
                </a:moveTo>
                <a:lnTo>
                  <a:pt x="130975" y="76638"/>
                </a:lnTo>
                <a:lnTo>
                  <a:pt x="139242" y="77981"/>
                </a:lnTo>
                <a:lnTo>
                  <a:pt x="147304" y="80232"/>
                </a:lnTo>
                <a:lnTo>
                  <a:pt x="154856" y="82949"/>
                </a:lnTo>
                <a:lnTo>
                  <a:pt x="161594" y="85693"/>
                </a:lnTo>
                <a:lnTo>
                  <a:pt x="167932" y="89160"/>
                </a:lnTo>
                <a:lnTo>
                  <a:pt x="175196" y="91763"/>
                </a:lnTo>
                <a:lnTo>
                  <a:pt x="183108" y="93135"/>
                </a:lnTo>
                <a:lnTo>
                  <a:pt x="194655" y="94215"/>
                </a:lnTo>
                <a:lnTo>
                  <a:pt x="205625" y="93462"/>
                </a:lnTo>
                <a:lnTo>
                  <a:pt x="215719" y="91028"/>
                </a:lnTo>
                <a:lnTo>
                  <a:pt x="242748" y="78871"/>
                </a:lnTo>
                <a:lnTo>
                  <a:pt x="245558" y="76638"/>
                </a:lnTo>
                <a:close/>
              </a:path>
              <a:path w="267970" h="94614">
                <a:moveTo>
                  <a:pt x="266623" y="53397"/>
                </a:moveTo>
                <a:lnTo>
                  <a:pt x="48183" y="53397"/>
                </a:lnTo>
                <a:lnTo>
                  <a:pt x="53769" y="55009"/>
                </a:lnTo>
                <a:lnTo>
                  <a:pt x="59853" y="58910"/>
                </a:lnTo>
                <a:lnTo>
                  <a:pt x="99136" y="78505"/>
                </a:lnTo>
                <a:lnTo>
                  <a:pt x="107607" y="79479"/>
                </a:lnTo>
                <a:lnTo>
                  <a:pt x="115817" y="79452"/>
                </a:lnTo>
                <a:lnTo>
                  <a:pt x="123646" y="78485"/>
                </a:lnTo>
                <a:lnTo>
                  <a:pt x="130975" y="76638"/>
                </a:lnTo>
                <a:lnTo>
                  <a:pt x="245558" y="76638"/>
                </a:lnTo>
                <a:lnTo>
                  <a:pt x="257862" y="66859"/>
                </a:lnTo>
                <a:lnTo>
                  <a:pt x="266623" y="53397"/>
                </a:lnTo>
                <a:close/>
              </a:path>
              <a:path w="267970" h="94614">
                <a:moveTo>
                  <a:pt x="97340" y="0"/>
                </a:moveTo>
                <a:lnTo>
                  <a:pt x="44348" y="11258"/>
                </a:lnTo>
                <a:lnTo>
                  <a:pt x="12358" y="33470"/>
                </a:lnTo>
                <a:lnTo>
                  <a:pt x="0" y="53117"/>
                </a:lnTo>
                <a:lnTo>
                  <a:pt x="5054" y="56699"/>
                </a:lnTo>
                <a:lnTo>
                  <a:pt x="13786" y="55225"/>
                </a:lnTo>
                <a:lnTo>
                  <a:pt x="26428" y="54209"/>
                </a:lnTo>
                <a:lnTo>
                  <a:pt x="39166" y="53613"/>
                </a:lnTo>
                <a:lnTo>
                  <a:pt x="48183" y="53397"/>
                </a:lnTo>
                <a:lnTo>
                  <a:pt x="266623" y="53397"/>
                </a:lnTo>
                <a:lnTo>
                  <a:pt x="267130" y="52617"/>
                </a:lnTo>
                <a:lnTo>
                  <a:pt x="267679" y="38363"/>
                </a:lnTo>
                <a:lnTo>
                  <a:pt x="254628" y="38363"/>
                </a:lnTo>
                <a:lnTo>
                  <a:pt x="248015" y="38095"/>
                </a:lnTo>
                <a:lnTo>
                  <a:pt x="221797" y="26766"/>
                </a:lnTo>
                <a:lnTo>
                  <a:pt x="214160" y="22552"/>
                </a:lnTo>
                <a:lnTo>
                  <a:pt x="209262" y="20656"/>
                </a:lnTo>
                <a:lnTo>
                  <a:pt x="159791" y="20656"/>
                </a:lnTo>
                <a:lnTo>
                  <a:pt x="155181" y="20402"/>
                </a:lnTo>
                <a:lnTo>
                  <a:pt x="150202" y="19500"/>
                </a:lnTo>
                <a:lnTo>
                  <a:pt x="145021" y="17646"/>
                </a:lnTo>
                <a:lnTo>
                  <a:pt x="138730" y="12309"/>
                </a:lnTo>
                <a:lnTo>
                  <a:pt x="131868" y="7602"/>
                </a:lnTo>
                <a:lnTo>
                  <a:pt x="124081" y="3850"/>
                </a:lnTo>
                <a:lnTo>
                  <a:pt x="115011" y="1377"/>
                </a:lnTo>
                <a:lnTo>
                  <a:pt x="97340" y="0"/>
                </a:lnTo>
                <a:close/>
              </a:path>
              <a:path w="267970" h="94614">
                <a:moveTo>
                  <a:pt x="267703" y="37738"/>
                </a:moveTo>
                <a:lnTo>
                  <a:pt x="261137" y="38131"/>
                </a:lnTo>
                <a:lnTo>
                  <a:pt x="254628" y="38363"/>
                </a:lnTo>
                <a:lnTo>
                  <a:pt x="267679" y="38363"/>
                </a:lnTo>
                <a:lnTo>
                  <a:pt x="267703" y="37738"/>
                </a:lnTo>
                <a:close/>
              </a:path>
              <a:path w="267970" h="94614">
                <a:moveTo>
                  <a:pt x="186455" y="15973"/>
                </a:moveTo>
                <a:lnTo>
                  <a:pt x="176923" y="16300"/>
                </a:lnTo>
                <a:lnTo>
                  <a:pt x="167972" y="17893"/>
                </a:lnTo>
                <a:lnTo>
                  <a:pt x="159791" y="20656"/>
                </a:lnTo>
                <a:lnTo>
                  <a:pt x="209262" y="20656"/>
                </a:lnTo>
                <a:lnTo>
                  <a:pt x="205646" y="19256"/>
                </a:lnTo>
                <a:lnTo>
                  <a:pt x="196380" y="17011"/>
                </a:lnTo>
                <a:lnTo>
                  <a:pt x="186455" y="15973"/>
                </a:lnTo>
                <a:close/>
              </a:path>
            </a:pathLst>
          </a:custGeom>
          <a:solidFill>
            <a:srgbClr val="38A87F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1452" y="1746148"/>
            <a:ext cx="152430" cy="69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34686" y="1516262"/>
            <a:ext cx="254635" cy="99695"/>
          </a:xfrm>
          <a:custGeom>
            <a:avLst/>
            <a:gdLst/>
            <a:ahLst/>
            <a:cxnLst/>
            <a:rect l="l" t="t" r="r" b="b"/>
            <a:pathLst>
              <a:path w="254634" h="99694">
                <a:moveTo>
                  <a:pt x="103040" y="12157"/>
                </a:moveTo>
                <a:lnTo>
                  <a:pt x="59472" y="23834"/>
                </a:lnTo>
                <a:lnTo>
                  <a:pt x="23351" y="49610"/>
                </a:lnTo>
                <a:lnTo>
                  <a:pt x="2570" y="84000"/>
                </a:lnTo>
                <a:lnTo>
                  <a:pt x="0" y="92932"/>
                </a:lnTo>
                <a:lnTo>
                  <a:pt x="266" y="97358"/>
                </a:lnTo>
                <a:lnTo>
                  <a:pt x="6172" y="99199"/>
                </a:lnTo>
                <a:lnTo>
                  <a:pt x="14023" y="95099"/>
                </a:lnTo>
                <a:lnTo>
                  <a:pt x="25736" y="90227"/>
                </a:lnTo>
                <a:lnTo>
                  <a:pt x="37669" y="85726"/>
                </a:lnTo>
                <a:lnTo>
                  <a:pt x="46177" y="82740"/>
                </a:lnTo>
                <a:lnTo>
                  <a:pt x="51987" y="82544"/>
                </a:lnTo>
                <a:lnTo>
                  <a:pt x="126857" y="82544"/>
                </a:lnTo>
                <a:lnTo>
                  <a:pt x="132105" y="79248"/>
                </a:lnTo>
                <a:lnTo>
                  <a:pt x="140378" y="77977"/>
                </a:lnTo>
                <a:lnTo>
                  <a:pt x="148739" y="77627"/>
                </a:lnTo>
                <a:lnTo>
                  <a:pt x="192137" y="77627"/>
                </a:lnTo>
                <a:lnTo>
                  <a:pt x="198093" y="76291"/>
                </a:lnTo>
                <a:lnTo>
                  <a:pt x="239087" y="46832"/>
                </a:lnTo>
                <a:lnTo>
                  <a:pt x="252920" y="18961"/>
                </a:lnTo>
                <a:lnTo>
                  <a:pt x="132727" y="18961"/>
                </a:lnTo>
                <a:lnTo>
                  <a:pt x="127228" y="18808"/>
                </a:lnTo>
                <a:lnTo>
                  <a:pt x="119596" y="15675"/>
                </a:lnTo>
                <a:lnTo>
                  <a:pt x="111610" y="13319"/>
                </a:lnTo>
                <a:lnTo>
                  <a:pt x="103040" y="12157"/>
                </a:lnTo>
                <a:close/>
              </a:path>
              <a:path w="254634" h="99694">
                <a:moveTo>
                  <a:pt x="126857" y="82544"/>
                </a:moveTo>
                <a:lnTo>
                  <a:pt x="51987" y="82544"/>
                </a:lnTo>
                <a:lnTo>
                  <a:pt x="58980" y="84374"/>
                </a:lnTo>
                <a:lnTo>
                  <a:pt x="66299" y="86910"/>
                </a:lnTo>
                <a:lnTo>
                  <a:pt x="73088" y="88836"/>
                </a:lnTo>
                <a:lnTo>
                  <a:pt x="79879" y="90495"/>
                </a:lnTo>
                <a:lnTo>
                  <a:pt x="87085" y="91419"/>
                </a:lnTo>
                <a:lnTo>
                  <a:pt x="94618" y="91560"/>
                </a:lnTo>
                <a:lnTo>
                  <a:pt x="102387" y="90868"/>
                </a:lnTo>
                <a:lnTo>
                  <a:pt x="110749" y="89174"/>
                </a:lnTo>
                <a:lnTo>
                  <a:pt x="118551" y="86610"/>
                </a:lnTo>
                <a:lnTo>
                  <a:pt x="125701" y="83271"/>
                </a:lnTo>
                <a:lnTo>
                  <a:pt x="126857" y="82544"/>
                </a:lnTo>
                <a:close/>
              </a:path>
              <a:path w="254634" h="99694">
                <a:moveTo>
                  <a:pt x="192137" y="77627"/>
                </a:moveTo>
                <a:lnTo>
                  <a:pt x="148739" y="77627"/>
                </a:lnTo>
                <a:lnTo>
                  <a:pt x="156762" y="77874"/>
                </a:lnTo>
                <a:lnTo>
                  <a:pt x="164020" y="78397"/>
                </a:lnTo>
                <a:lnTo>
                  <a:pt x="171107" y="79743"/>
                </a:lnTo>
                <a:lnTo>
                  <a:pt x="178828" y="79971"/>
                </a:lnTo>
                <a:lnTo>
                  <a:pt x="186779" y="78828"/>
                </a:lnTo>
                <a:lnTo>
                  <a:pt x="192137" y="77627"/>
                </a:lnTo>
                <a:close/>
              </a:path>
              <a:path w="254634" h="99694">
                <a:moveTo>
                  <a:pt x="185377" y="1610"/>
                </a:moveTo>
                <a:lnTo>
                  <a:pt x="142202" y="17106"/>
                </a:lnTo>
                <a:lnTo>
                  <a:pt x="137731" y="18288"/>
                </a:lnTo>
                <a:lnTo>
                  <a:pt x="132727" y="18961"/>
                </a:lnTo>
                <a:lnTo>
                  <a:pt x="252920" y="18961"/>
                </a:lnTo>
                <a:lnTo>
                  <a:pt x="254168" y="14326"/>
                </a:lnTo>
                <a:lnTo>
                  <a:pt x="252352" y="7912"/>
                </a:lnTo>
                <a:lnTo>
                  <a:pt x="219786" y="7912"/>
                </a:lnTo>
                <a:lnTo>
                  <a:pt x="215315" y="7302"/>
                </a:lnTo>
                <a:lnTo>
                  <a:pt x="210835" y="6434"/>
                </a:lnTo>
                <a:lnTo>
                  <a:pt x="203064" y="3761"/>
                </a:lnTo>
                <a:lnTo>
                  <a:pt x="194495" y="2114"/>
                </a:lnTo>
                <a:lnTo>
                  <a:pt x="185377" y="1610"/>
                </a:lnTo>
                <a:close/>
              </a:path>
              <a:path w="254634" h="99694">
                <a:moveTo>
                  <a:pt x="250113" y="0"/>
                </a:moveTo>
                <a:lnTo>
                  <a:pt x="219786" y="7912"/>
                </a:lnTo>
                <a:lnTo>
                  <a:pt x="252352" y="7912"/>
                </a:lnTo>
                <a:lnTo>
                  <a:pt x="250113" y="0"/>
                </a:lnTo>
                <a:close/>
              </a:path>
            </a:pathLst>
          </a:custGeom>
          <a:solidFill>
            <a:srgbClr val="38A87F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9146" y="1537272"/>
            <a:ext cx="77470" cy="43815"/>
          </a:xfrm>
          <a:custGeom>
            <a:avLst/>
            <a:gdLst/>
            <a:ahLst/>
            <a:cxnLst/>
            <a:rect l="l" t="t" r="r" b="b"/>
            <a:pathLst>
              <a:path w="77470" h="43815">
                <a:moveTo>
                  <a:pt x="61531" y="8648"/>
                </a:moveTo>
                <a:lnTo>
                  <a:pt x="21437" y="8648"/>
                </a:lnTo>
                <a:lnTo>
                  <a:pt x="41080" y="9001"/>
                </a:lnTo>
                <a:lnTo>
                  <a:pt x="57967" y="15197"/>
                </a:lnTo>
                <a:lnTo>
                  <a:pt x="70327" y="26195"/>
                </a:lnTo>
                <a:lnTo>
                  <a:pt x="76390" y="40957"/>
                </a:lnTo>
                <a:lnTo>
                  <a:pt x="76504" y="41757"/>
                </a:lnTo>
                <a:lnTo>
                  <a:pt x="76631" y="43345"/>
                </a:lnTo>
                <a:lnTo>
                  <a:pt x="76946" y="40957"/>
                </a:lnTo>
                <a:lnTo>
                  <a:pt x="77050" y="36690"/>
                </a:lnTo>
                <a:lnTo>
                  <a:pt x="76568" y="33286"/>
                </a:lnTo>
                <a:lnTo>
                  <a:pt x="71046" y="18446"/>
                </a:lnTo>
                <a:lnTo>
                  <a:pt x="61531" y="8648"/>
                </a:lnTo>
                <a:close/>
              </a:path>
              <a:path w="77470" h="43815">
                <a:moveTo>
                  <a:pt x="28486" y="0"/>
                </a:moveTo>
                <a:lnTo>
                  <a:pt x="20000" y="2031"/>
                </a:lnTo>
                <a:lnTo>
                  <a:pt x="12323" y="5486"/>
                </a:lnTo>
                <a:lnTo>
                  <a:pt x="5606" y="10179"/>
                </a:lnTo>
                <a:lnTo>
                  <a:pt x="0" y="15925"/>
                </a:lnTo>
                <a:lnTo>
                  <a:pt x="6248" y="12344"/>
                </a:lnTo>
                <a:lnTo>
                  <a:pt x="13512" y="9779"/>
                </a:lnTo>
                <a:lnTo>
                  <a:pt x="21437" y="8648"/>
                </a:lnTo>
                <a:lnTo>
                  <a:pt x="61531" y="8648"/>
                </a:lnTo>
                <a:lnTo>
                  <a:pt x="60161" y="7237"/>
                </a:lnTo>
                <a:lnTo>
                  <a:pt x="45459" y="730"/>
                </a:lnTo>
                <a:lnTo>
                  <a:pt x="28486" y="0"/>
                </a:lnTo>
                <a:close/>
              </a:path>
            </a:pathLst>
          </a:custGeom>
          <a:solidFill>
            <a:srgbClr val="5BC48E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3738" y="1522660"/>
            <a:ext cx="77470" cy="43815"/>
          </a:xfrm>
          <a:custGeom>
            <a:avLst/>
            <a:gdLst/>
            <a:ahLst/>
            <a:cxnLst/>
            <a:rect l="l" t="t" r="r" b="b"/>
            <a:pathLst>
              <a:path w="77470" h="43815">
                <a:moveTo>
                  <a:pt x="61531" y="8648"/>
                </a:moveTo>
                <a:lnTo>
                  <a:pt x="21424" y="8648"/>
                </a:lnTo>
                <a:lnTo>
                  <a:pt x="41075" y="9001"/>
                </a:lnTo>
                <a:lnTo>
                  <a:pt x="57965" y="15198"/>
                </a:lnTo>
                <a:lnTo>
                  <a:pt x="70327" y="26200"/>
                </a:lnTo>
                <a:lnTo>
                  <a:pt x="76390" y="40970"/>
                </a:lnTo>
                <a:lnTo>
                  <a:pt x="76504" y="41757"/>
                </a:lnTo>
                <a:lnTo>
                  <a:pt x="76631" y="43345"/>
                </a:lnTo>
                <a:lnTo>
                  <a:pt x="76944" y="40970"/>
                </a:lnTo>
                <a:lnTo>
                  <a:pt x="77063" y="36703"/>
                </a:lnTo>
                <a:lnTo>
                  <a:pt x="76568" y="33286"/>
                </a:lnTo>
                <a:lnTo>
                  <a:pt x="71046" y="18446"/>
                </a:lnTo>
                <a:lnTo>
                  <a:pt x="61531" y="8648"/>
                </a:lnTo>
                <a:close/>
              </a:path>
              <a:path w="77470" h="43815">
                <a:moveTo>
                  <a:pt x="28486" y="0"/>
                </a:moveTo>
                <a:lnTo>
                  <a:pt x="20000" y="2031"/>
                </a:lnTo>
                <a:lnTo>
                  <a:pt x="12323" y="5486"/>
                </a:lnTo>
                <a:lnTo>
                  <a:pt x="5606" y="10179"/>
                </a:lnTo>
                <a:lnTo>
                  <a:pt x="0" y="15925"/>
                </a:lnTo>
                <a:lnTo>
                  <a:pt x="6248" y="12344"/>
                </a:lnTo>
                <a:lnTo>
                  <a:pt x="13512" y="9779"/>
                </a:lnTo>
                <a:lnTo>
                  <a:pt x="21424" y="8648"/>
                </a:lnTo>
                <a:lnTo>
                  <a:pt x="61531" y="8648"/>
                </a:lnTo>
                <a:lnTo>
                  <a:pt x="60161" y="7237"/>
                </a:lnTo>
                <a:lnTo>
                  <a:pt x="45459" y="730"/>
                </a:lnTo>
                <a:lnTo>
                  <a:pt x="28486" y="0"/>
                </a:lnTo>
                <a:close/>
              </a:path>
            </a:pathLst>
          </a:custGeom>
          <a:solidFill>
            <a:srgbClr val="5BC48E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55780" y="3701878"/>
            <a:ext cx="132786" cy="142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4100" y="3774404"/>
            <a:ext cx="141527" cy="141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87557" y="3551084"/>
            <a:ext cx="134009" cy="144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12164" y="3774725"/>
            <a:ext cx="129870" cy="142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93521" y="3478579"/>
            <a:ext cx="134009" cy="1443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xmlns="" id="{AFBA2432-ED9E-4C77-91BC-F0CC8A1EE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8"/>
    </mc:Choice>
    <mc:Fallback xmlns="">
      <p:transition spd="slow" advTm="25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92D25355A8144B4E911FFE2E5AFC3" ma:contentTypeVersion="5" ma:contentTypeDescription="Create a new document." ma:contentTypeScope="" ma:versionID="fd2aa3fab4a591dbe2b01d92a1d658f0">
  <xsd:schema xmlns:xsd="http://www.w3.org/2001/XMLSchema" xmlns:xs="http://www.w3.org/2001/XMLSchema" xmlns:p="http://schemas.microsoft.com/office/2006/metadata/properties" xmlns:ns2="00c1510d-6b8e-4342-83f2-c43470e09cd5" targetNamespace="http://schemas.microsoft.com/office/2006/metadata/properties" ma:root="true" ma:fieldsID="077c45c8247bd5f5deef7ea5f301c775" ns2:_="">
    <xsd:import namespace="00c1510d-6b8e-4342-83f2-c43470e09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1510d-6b8e-4342-83f2-c43470e09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952319-6F70-4C67-B2E6-900CE6173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3EBFC2-3B9A-4B5D-887B-7BF44F1E4768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1e7bc4dd-4d2b-4108-ab19-7ad5b563b86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C62C8AE-9EC1-406B-BA79-4DF33FEDE4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320</Words>
  <Application>Microsoft Office PowerPoint</Application>
  <PresentationFormat>Custom</PresentationFormat>
  <Paragraphs>62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JLR Emeric</vt:lpstr>
      <vt:lpstr>JLR Emeric ExtraLight</vt:lpstr>
      <vt:lpstr>JLR Emeric SemiBold</vt:lpstr>
      <vt:lpstr>Office Theme</vt:lpstr>
      <vt:lpstr>PowerPoint Presentation</vt:lpstr>
      <vt:lpstr>ARRANGE IN DATE ORDER </vt:lpstr>
      <vt:lpstr>FOOD APPROACHING ITS “USE BY” DATE </vt:lpstr>
      <vt:lpstr>FRESH FOOD FOR SNACKING </vt:lpstr>
      <vt:lpstr>PLAN MEALS AROUND FRESH FOOD </vt:lpstr>
      <vt:lpstr>PREPARE AHEAD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Shoghi, Faraz (F.)</dc:creator>
  <cp:lastModifiedBy>Shoghi, Faraz (F.)</cp:lastModifiedBy>
  <cp:revision>4</cp:revision>
  <dcterms:created xsi:type="dcterms:W3CDTF">2020-03-30T09:34:37Z</dcterms:created>
  <dcterms:modified xsi:type="dcterms:W3CDTF">2020-04-02T10:37:24Z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2020-03-30T00:00:00Z</vt:filetime>
  </property>
  <property fmtid="{D5CDD505-2E9C-101B-9397-08002B2CF9AE}" pid="5" name="ContentTypeId">
    <vt:lpwstr>0x01010084A92D25355A8144B4E911FFE2E5AFC3</vt:lpwstr>
  </property>
</Properties>
</file>